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258" r:id="rId4"/>
    <p:sldId id="261" r:id="rId5"/>
    <p:sldId id="316" r:id="rId6"/>
    <p:sldId id="259" r:id="rId7"/>
    <p:sldId id="312" r:id="rId8"/>
    <p:sldId id="314" r:id="rId9"/>
    <p:sldId id="315" r:id="rId10"/>
    <p:sldId id="313" r:id="rId11"/>
    <p:sldId id="277" r:id="rId12"/>
    <p:sldId id="278" r:id="rId13"/>
    <p:sldId id="280" r:id="rId14"/>
    <p:sldId id="281" r:id="rId15"/>
    <p:sldId id="318" r:id="rId16"/>
    <p:sldId id="319" r:id="rId17"/>
    <p:sldId id="320" r:id="rId18"/>
    <p:sldId id="321" r:id="rId19"/>
    <p:sldId id="317" r:id="rId20"/>
    <p:sldId id="291" r:id="rId21"/>
    <p:sldId id="292" r:id="rId22"/>
    <p:sldId id="293" r:id="rId23"/>
    <p:sldId id="294" r:id="rId24"/>
    <p:sldId id="295" r:id="rId25"/>
    <p:sldId id="297" r:id="rId26"/>
    <p:sldId id="298" r:id="rId27"/>
    <p:sldId id="299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79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15" autoAdjust="0"/>
    <p:restoredTop sz="95683" autoAdjust="0"/>
  </p:normalViewPr>
  <p:slideViewPr>
    <p:cSldViewPr showGuides="1">
      <p:cViewPr varScale="1">
        <p:scale>
          <a:sx n="86" d="100"/>
          <a:sy n="86" d="100"/>
        </p:scale>
        <p:origin x="-1536" y="-96"/>
      </p:cViewPr>
      <p:guideLst>
        <p:guide orient="horz" pos="4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21B51-3469-43B0-B33F-69D7AC2B7B35}" type="doc">
      <dgm:prSet loTypeId="urn:microsoft.com/office/officeart/2005/8/layout/orgChart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FB623EA1-D653-4FA0-909C-85532E7AA1E8}">
      <dgm:prSet phldrT="[텍스트]" custT="1"/>
      <dgm:spPr/>
      <dgm:t>
        <a:bodyPr/>
        <a:lstStyle/>
        <a:p>
          <a:pPr latinLnBrk="1"/>
          <a:r>
            <a:rPr lang="ko-KR" altLang="en-US" sz="1000" dirty="0" smtClean="0"/>
            <a:t>김인범 대표이사</a:t>
          </a:r>
          <a:endParaRPr lang="ko-KR" altLang="en-US" sz="1000" dirty="0"/>
        </a:p>
      </dgm:t>
    </dgm:pt>
    <dgm:pt modelId="{25332A50-956B-4846-9796-4DF7A1F1FAB1}" type="parTrans" cxnId="{2DE67241-7E76-4FC4-B8E5-C1A724B4723F}">
      <dgm:prSet/>
      <dgm:spPr/>
      <dgm:t>
        <a:bodyPr/>
        <a:lstStyle/>
        <a:p>
          <a:pPr latinLnBrk="1"/>
          <a:endParaRPr lang="ko-KR" altLang="en-US" sz="1000"/>
        </a:p>
      </dgm:t>
    </dgm:pt>
    <dgm:pt modelId="{9E40BA5B-D18F-43B5-8AAE-138F0ABF4674}" type="sibTrans" cxnId="{2DE67241-7E76-4FC4-B8E5-C1A724B4723F}">
      <dgm:prSet/>
      <dgm:spPr/>
      <dgm:t>
        <a:bodyPr/>
        <a:lstStyle/>
        <a:p>
          <a:pPr latinLnBrk="1"/>
          <a:endParaRPr lang="ko-KR" altLang="en-US" sz="1000"/>
        </a:p>
      </dgm:t>
    </dgm:pt>
    <dgm:pt modelId="{FEE68197-6F0E-4A22-A386-025DB65C2CF6}" type="asst">
      <dgm:prSet phldrT="[텍스트]" custT="1"/>
      <dgm:spPr/>
      <dgm:t>
        <a:bodyPr/>
        <a:lstStyle/>
        <a:p>
          <a:pPr latinLnBrk="1"/>
          <a:r>
            <a:rPr lang="ko-KR" altLang="en-US" sz="1000" dirty="0" smtClean="0"/>
            <a:t>김재현 총괄이사</a:t>
          </a:r>
          <a:endParaRPr lang="ko-KR" altLang="en-US" sz="1000" dirty="0"/>
        </a:p>
      </dgm:t>
    </dgm:pt>
    <dgm:pt modelId="{3EB3F881-0C26-43D4-89D1-B6C5BEE5360F}" type="parTrans" cxnId="{6C61EF2F-9F7B-47E8-A0F1-C5A3FA27CCE0}">
      <dgm:prSet/>
      <dgm:spPr/>
      <dgm:t>
        <a:bodyPr/>
        <a:lstStyle/>
        <a:p>
          <a:pPr latinLnBrk="1"/>
          <a:endParaRPr lang="ko-KR" altLang="en-US" sz="1000"/>
        </a:p>
      </dgm:t>
    </dgm:pt>
    <dgm:pt modelId="{A4AA5F5B-5915-463C-8452-D02F2FC47C6C}" type="sibTrans" cxnId="{6C61EF2F-9F7B-47E8-A0F1-C5A3FA27CCE0}">
      <dgm:prSet/>
      <dgm:spPr/>
      <dgm:t>
        <a:bodyPr/>
        <a:lstStyle/>
        <a:p>
          <a:pPr latinLnBrk="1"/>
          <a:endParaRPr lang="ko-KR" altLang="en-US" sz="1000"/>
        </a:p>
      </dgm:t>
    </dgm:pt>
    <dgm:pt modelId="{55F3C830-0BE5-4760-94E2-567CCC42835B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/>
            <a:t>아이폰팀</a:t>
          </a:r>
          <a:endParaRPr lang="ko-KR" altLang="en-US" sz="1000" dirty="0"/>
        </a:p>
      </dgm:t>
    </dgm:pt>
    <dgm:pt modelId="{FE8ABD9B-AB38-4787-B763-01435BB2F182}" type="parTrans" cxnId="{DEA4F636-5EC3-4B0E-AB00-9E79BD4569CB}">
      <dgm:prSet/>
      <dgm:spPr/>
      <dgm:t>
        <a:bodyPr/>
        <a:lstStyle/>
        <a:p>
          <a:pPr latinLnBrk="1"/>
          <a:endParaRPr lang="ko-KR" altLang="en-US" sz="1000"/>
        </a:p>
      </dgm:t>
    </dgm:pt>
    <dgm:pt modelId="{A0B959F8-514B-4C6F-8502-477F2E276D0D}" type="sibTrans" cxnId="{DEA4F636-5EC3-4B0E-AB00-9E79BD4569CB}">
      <dgm:prSet/>
      <dgm:spPr/>
      <dgm:t>
        <a:bodyPr/>
        <a:lstStyle/>
        <a:p>
          <a:pPr latinLnBrk="1"/>
          <a:endParaRPr lang="ko-KR" altLang="en-US" sz="1000"/>
        </a:p>
      </dgm:t>
    </dgm:pt>
    <dgm:pt modelId="{68891826-8218-487E-921A-FE3A5D382C51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/>
            <a:t>안드로이드팀</a:t>
          </a:r>
          <a:endParaRPr lang="ko-KR" altLang="en-US" sz="1000" dirty="0"/>
        </a:p>
      </dgm:t>
    </dgm:pt>
    <dgm:pt modelId="{A433D832-8D10-4C00-892C-2E8DB3148E8D}" type="parTrans" cxnId="{B68FFF4A-820C-4451-9F0B-FFAA292B051C}">
      <dgm:prSet/>
      <dgm:spPr/>
      <dgm:t>
        <a:bodyPr/>
        <a:lstStyle/>
        <a:p>
          <a:pPr latinLnBrk="1"/>
          <a:endParaRPr lang="ko-KR" altLang="en-US" sz="1000"/>
        </a:p>
      </dgm:t>
    </dgm:pt>
    <dgm:pt modelId="{8013FEF3-692C-4012-AF56-2AF8D72970C9}" type="sibTrans" cxnId="{B68FFF4A-820C-4451-9F0B-FFAA292B051C}">
      <dgm:prSet/>
      <dgm:spPr/>
      <dgm:t>
        <a:bodyPr/>
        <a:lstStyle/>
        <a:p>
          <a:pPr latinLnBrk="1"/>
          <a:endParaRPr lang="ko-KR" altLang="en-US" sz="1000"/>
        </a:p>
      </dgm:t>
    </dgm:pt>
    <dgm:pt modelId="{DC9D7370-0B7D-4800-965B-8576F3B95837}">
      <dgm:prSet custT="1"/>
      <dgm:spPr/>
      <dgm:t>
        <a:bodyPr/>
        <a:lstStyle/>
        <a:p>
          <a:pPr latinLnBrk="1"/>
          <a:r>
            <a:rPr lang="ko-KR" altLang="en-US" sz="1000" dirty="0" err="1" smtClean="0"/>
            <a:t>경영지원팀</a:t>
          </a:r>
          <a:endParaRPr lang="ko-KR" altLang="en-US" sz="1000" dirty="0"/>
        </a:p>
      </dgm:t>
    </dgm:pt>
    <dgm:pt modelId="{CBD2D442-7A80-4C12-B6D1-83EEEA4F9F16}" type="parTrans" cxnId="{1B423385-1D58-4315-8661-E0DB7A53EC4B}">
      <dgm:prSet/>
      <dgm:spPr/>
      <dgm:t>
        <a:bodyPr/>
        <a:lstStyle/>
        <a:p>
          <a:pPr latinLnBrk="1"/>
          <a:endParaRPr lang="ko-KR" altLang="en-US" sz="1000"/>
        </a:p>
      </dgm:t>
    </dgm:pt>
    <dgm:pt modelId="{FF614798-F637-47DE-8C45-3C254A81BB60}" type="sibTrans" cxnId="{1B423385-1D58-4315-8661-E0DB7A53EC4B}">
      <dgm:prSet/>
      <dgm:spPr/>
      <dgm:t>
        <a:bodyPr/>
        <a:lstStyle/>
        <a:p>
          <a:pPr latinLnBrk="1"/>
          <a:endParaRPr lang="ko-KR" altLang="en-US" sz="1000"/>
        </a:p>
      </dgm:t>
    </dgm:pt>
    <dgm:pt modelId="{D5B77C28-A6B2-427C-A794-1841976DD29E}">
      <dgm:prSet custT="1"/>
      <dgm:spPr/>
      <dgm:t>
        <a:bodyPr/>
        <a:lstStyle/>
        <a:p>
          <a:pPr latinLnBrk="1"/>
          <a:r>
            <a:rPr lang="ko-KR" altLang="en-US" sz="1000" dirty="0" smtClean="0"/>
            <a:t>파견 및 헤드헌팅 팀</a:t>
          </a:r>
          <a:endParaRPr lang="ko-KR" altLang="en-US" sz="1000" dirty="0"/>
        </a:p>
      </dgm:t>
    </dgm:pt>
    <dgm:pt modelId="{40AFD4A1-D399-4759-A3E2-87B9D5E06FFD}" type="parTrans" cxnId="{F731B532-090A-4565-9672-BF1289865412}">
      <dgm:prSet/>
      <dgm:spPr/>
      <dgm:t>
        <a:bodyPr/>
        <a:lstStyle/>
        <a:p>
          <a:pPr latinLnBrk="1"/>
          <a:endParaRPr lang="ko-KR" altLang="en-US" sz="1000"/>
        </a:p>
      </dgm:t>
    </dgm:pt>
    <dgm:pt modelId="{299F371A-B350-4E70-AB6F-0D8C8E81F33F}" type="sibTrans" cxnId="{F731B532-090A-4565-9672-BF1289865412}">
      <dgm:prSet/>
      <dgm:spPr/>
      <dgm:t>
        <a:bodyPr/>
        <a:lstStyle/>
        <a:p>
          <a:pPr latinLnBrk="1"/>
          <a:endParaRPr lang="ko-KR" altLang="en-US" sz="1000"/>
        </a:p>
      </dgm:t>
    </dgm:pt>
    <dgm:pt modelId="{6A96451D-E39E-49AF-967C-9C5930FD9A2E}" type="asst">
      <dgm:prSet custT="1"/>
      <dgm:spPr/>
      <dgm:t>
        <a:bodyPr/>
        <a:lstStyle/>
        <a:p>
          <a:pPr latinLnBrk="1"/>
          <a:r>
            <a:rPr lang="ko-KR" altLang="en-US" sz="1000" dirty="0" smtClean="0"/>
            <a:t>장백규 개발이사</a:t>
          </a:r>
          <a:endParaRPr lang="ko-KR" altLang="en-US" sz="1000" dirty="0"/>
        </a:p>
      </dgm:t>
    </dgm:pt>
    <dgm:pt modelId="{92D7FD8B-D899-4ED2-9271-1BB6919819E7}" type="parTrans" cxnId="{5E01785D-779F-4FA8-ADAB-ADEB0E1BE9AD}">
      <dgm:prSet/>
      <dgm:spPr/>
      <dgm:t>
        <a:bodyPr/>
        <a:lstStyle/>
        <a:p>
          <a:pPr latinLnBrk="1"/>
          <a:endParaRPr lang="ko-KR" altLang="en-US"/>
        </a:p>
      </dgm:t>
    </dgm:pt>
    <dgm:pt modelId="{43D7ABB9-B68A-4F0A-89C5-F538FB1C60BF}" type="sibTrans" cxnId="{5E01785D-779F-4FA8-ADAB-ADEB0E1BE9AD}">
      <dgm:prSet/>
      <dgm:spPr/>
      <dgm:t>
        <a:bodyPr/>
        <a:lstStyle/>
        <a:p>
          <a:pPr latinLnBrk="1"/>
          <a:endParaRPr lang="ko-KR" altLang="en-US"/>
        </a:p>
      </dgm:t>
    </dgm:pt>
    <dgm:pt modelId="{54C659A8-5EA8-4569-AA65-17FE8F553023}" type="pres">
      <dgm:prSet presAssocID="{39B21B51-3469-43B0-B33F-69D7AC2B7B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248B0A-7731-4CD3-9349-18926CD433B2}" type="pres">
      <dgm:prSet presAssocID="{FB623EA1-D653-4FA0-909C-85532E7AA1E8}" presName="hierRoot1" presStyleCnt="0">
        <dgm:presLayoutVars>
          <dgm:hierBranch val="init"/>
        </dgm:presLayoutVars>
      </dgm:prSet>
      <dgm:spPr/>
    </dgm:pt>
    <dgm:pt modelId="{AEFF2233-8A75-42BD-9520-2ECDC01EC534}" type="pres">
      <dgm:prSet presAssocID="{FB623EA1-D653-4FA0-909C-85532E7AA1E8}" presName="rootComposite1" presStyleCnt="0"/>
      <dgm:spPr/>
    </dgm:pt>
    <dgm:pt modelId="{5B28388A-3286-43C9-AD28-9B6F269DCF18}" type="pres">
      <dgm:prSet presAssocID="{FB623EA1-D653-4FA0-909C-85532E7AA1E8}" presName="rootText1" presStyleLbl="node0" presStyleIdx="0" presStyleCnt="1" custScaleX="187018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60B615-9A09-483B-9977-E57F135AFDDC}" type="pres">
      <dgm:prSet presAssocID="{FB623EA1-D653-4FA0-909C-85532E7AA1E8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EE4151ED-BF25-4A29-8688-BF64DCA9EEA4}" type="pres">
      <dgm:prSet presAssocID="{FB623EA1-D653-4FA0-909C-85532E7AA1E8}" presName="hierChild2" presStyleCnt="0"/>
      <dgm:spPr/>
    </dgm:pt>
    <dgm:pt modelId="{04A0D3C4-B1B2-40A7-B07E-D9C813F685EC}" type="pres">
      <dgm:prSet presAssocID="{FE8ABD9B-AB38-4787-B763-01435BB2F182}" presName="Name37" presStyleLbl="parChTrans1D2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95A4233A-2929-4B63-B7D5-40625D189ECC}" type="pres">
      <dgm:prSet presAssocID="{55F3C830-0BE5-4760-94E2-567CCC42835B}" presName="hierRoot2" presStyleCnt="0">
        <dgm:presLayoutVars>
          <dgm:hierBranch val="init"/>
        </dgm:presLayoutVars>
      </dgm:prSet>
      <dgm:spPr/>
    </dgm:pt>
    <dgm:pt modelId="{F066AA59-06EC-4788-93CE-AE2A7FDE9B7E}" type="pres">
      <dgm:prSet presAssocID="{55F3C830-0BE5-4760-94E2-567CCC42835B}" presName="rootComposite" presStyleCnt="0"/>
      <dgm:spPr/>
    </dgm:pt>
    <dgm:pt modelId="{969DD75F-34C5-499C-B04D-70049BF64D89}" type="pres">
      <dgm:prSet presAssocID="{55F3C830-0BE5-4760-94E2-567CCC42835B}" presName="rootText" presStyleLbl="node2" presStyleIdx="0" presStyleCnt="4" custScaleX="78065" custLinFactNeighborX="1515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AE64DB-5C85-4CAE-B4FA-A71EE138D490}" type="pres">
      <dgm:prSet presAssocID="{55F3C830-0BE5-4760-94E2-567CCC42835B}" presName="rootConnector" presStyleLbl="node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8E06631-0345-4BAF-89BD-73DEDE4FFE32}" type="pres">
      <dgm:prSet presAssocID="{55F3C830-0BE5-4760-94E2-567CCC42835B}" presName="hierChild4" presStyleCnt="0"/>
      <dgm:spPr/>
    </dgm:pt>
    <dgm:pt modelId="{1CC8F13A-D156-4750-A9D9-DED32B6A29EE}" type="pres">
      <dgm:prSet presAssocID="{55F3C830-0BE5-4760-94E2-567CCC42835B}" presName="hierChild5" presStyleCnt="0"/>
      <dgm:spPr/>
    </dgm:pt>
    <dgm:pt modelId="{3F6C1FBD-11D8-4CBD-BAD5-30556AC23F14}" type="pres">
      <dgm:prSet presAssocID="{A433D832-8D10-4C00-892C-2E8DB3148E8D}" presName="Name37" presStyleLbl="parChTrans1D2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211652A3-2DE4-4DE0-B749-06C3686B87AE}" type="pres">
      <dgm:prSet presAssocID="{68891826-8218-487E-921A-FE3A5D382C51}" presName="hierRoot2" presStyleCnt="0">
        <dgm:presLayoutVars>
          <dgm:hierBranch val="init"/>
        </dgm:presLayoutVars>
      </dgm:prSet>
      <dgm:spPr/>
    </dgm:pt>
    <dgm:pt modelId="{AC1F077A-4560-4636-9E61-1B867AB4F7EC}" type="pres">
      <dgm:prSet presAssocID="{68891826-8218-487E-921A-FE3A5D382C51}" presName="rootComposite" presStyleCnt="0"/>
      <dgm:spPr/>
    </dgm:pt>
    <dgm:pt modelId="{F602E2E5-F0CA-42EC-AF41-06B7D90E3052}" type="pres">
      <dgm:prSet presAssocID="{68891826-8218-487E-921A-FE3A5D382C51}" presName="rootText" presStyleLbl="node2" presStyleIdx="1" presStyleCnt="4" custLinFactNeighborX="307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05AF23-B551-4CCE-9485-0D603EEDAA10}" type="pres">
      <dgm:prSet presAssocID="{68891826-8218-487E-921A-FE3A5D382C51}" presName="rootConnector" presStyleLbl="node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F0E9843-3BE0-4F7C-84AF-5D37E674A004}" type="pres">
      <dgm:prSet presAssocID="{68891826-8218-487E-921A-FE3A5D382C51}" presName="hierChild4" presStyleCnt="0"/>
      <dgm:spPr/>
    </dgm:pt>
    <dgm:pt modelId="{DF261D8D-8DD4-4BF3-86BB-736AA4566A8E}" type="pres">
      <dgm:prSet presAssocID="{68891826-8218-487E-921A-FE3A5D382C51}" presName="hierChild5" presStyleCnt="0"/>
      <dgm:spPr/>
    </dgm:pt>
    <dgm:pt modelId="{EFE52360-2B1C-4975-B500-A6B8CE17E9D1}" type="pres">
      <dgm:prSet presAssocID="{40AFD4A1-D399-4759-A3E2-87B9D5E06FFD}" presName="Name37" presStyleLbl="parChTrans1D2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C4FC97D8-DB3E-4863-8EB9-91DDE7115487}" type="pres">
      <dgm:prSet presAssocID="{D5B77C28-A6B2-427C-A794-1841976DD29E}" presName="hierRoot2" presStyleCnt="0">
        <dgm:presLayoutVars>
          <dgm:hierBranch val="init"/>
        </dgm:presLayoutVars>
      </dgm:prSet>
      <dgm:spPr/>
    </dgm:pt>
    <dgm:pt modelId="{609F53FE-7D0D-4A2D-91AB-C3975E378E52}" type="pres">
      <dgm:prSet presAssocID="{D5B77C28-A6B2-427C-A794-1841976DD29E}" presName="rootComposite" presStyleCnt="0"/>
      <dgm:spPr/>
    </dgm:pt>
    <dgm:pt modelId="{1501552A-E5BC-4658-A882-4C285453A93B}" type="pres">
      <dgm:prSet presAssocID="{D5B77C28-A6B2-427C-A794-1841976DD29E}" presName="rootText" presStyleLbl="node2" presStyleIdx="2" presStyleCnt="4" custScaleX="183762" custLinFactNeighborX="-236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84D680-864D-41C8-9866-EA0C6CB63042}" type="pres">
      <dgm:prSet presAssocID="{D5B77C28-A6B2-427C-A794-1841976DD29E}" presName="rootConnector" presStyleLbl="node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E38A3E2C-CC77-4500-BE78-DCCED4F7E283}" type="pres">
      <dgm:prSet presAssocID="{D5B77C28-A6B2-427C-A794-1841976DD29E}" presName="hierChild4" presStyleCnt="0"/>
      <dgm:spPr/>
    </dgm:pt>
    <dgm:pt modelId="{6C0649A6-5AFD-461C-A089-2A90BFDA720E}" type="pres">
      <dgm:prSet presAssocID="{D5B77C28-A6B2-427C-A794-1841976DD29E}" presName="hierChild5" presStyleCnt="0"/>
      <dgm:spPr/>
    </dgm:pt>
    <dgm:pt modelId="{535FCB95-B516-4439-9BFF-B3866836D71A}" type="pres">
      <dgm:prSet presAssocID="{CBD2D442-7A80-4C12-B6D1-83EEEA4F9F16}" presName="Name37" presStyleLbl="parChTrans1D2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24D82D62-EDFC-46C5-A2D0-FCC00224DE18}" type="pres">
      <dgm:prSet presAssocID="{DC9D7370-0B7D-4800-965B-8576F3B95837}" presName="hierRoot2" presStyleCnt="0">
        <dgm:presLayoutVars>
          <dgm:hierBranch val="init"/>
        </dgm:presLayoutVars>
      </dgm:prSet>
      <dgm:spPr/>
    </dgm:pt>
    <dgm:pt modelId="{E9F87F3E-FABF-4C52-8B82-3CC55A6C653C}" type="pres">
      <dgm:prSet presAssocID="{DC9D7370-0B7D-4800-965B-8576F3B95837}" presName="rootComposite" presStyleCnt="0"/>
      <dgm:spPr/>
    </dgm:pt>
    <dgm:pt modelId="{2919E740-4A6F-43E2-B8BE-9CB9F79EDE94}" type="pres">
      <dgm:prSet presAssocID="{DC9D7370-0B7D-4800-965B-8576F3B95837}" presName="rootText" presStyleLbl="node2" presStyleIdx="3" presStyleCnt="4" custLinFactNeighborX="-1146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7501F0-55FF-4879-AAF3-3A0F40A3B538}" type="pres">
      <dgm:prSet presAssocID="{DC9D7370-0B7D-4800-965B-8576F3B95837}" presName="rootConnector" presStyleLbl="node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DDA7D18-E022-497C-978F-29E3B6118C34}" type="pres">
      <dgm:prSet presAssocID="{DC9D7370-0B7D-4800-965B-8576F3B95837}" presName="hierChild4" presStyleCnt="0"/>
      <dgm:spPr/>
    </dgm:pt>
    <dgm:pt modelId="{BC8591DB-90D2-4A96-A642-83F5B90D2FC7}" type="pres">
      <dgm:prSet presAssocID="{DC9D7370-0B7D-4800-965B-8576F3B95837}" presName="hierChild5" presStyleCnt="0"/>
      <dgm:spPr/>
    </dgm:pt>
    <dgm:pt modelId="{2EE64D7A-F632-41C7-A348-272DB1054F15}" type="pres">
      <dgm:prSet presAssocID="{FB623EA1-D653-4FA0-909C-85532E7AA1E8}" presName="hierChild3" presStyleCnt="0"/>
      <dgm:spPr/>
    </dgm:pt>
    <dgm:pt modelId="{487E8B16-E8DE-4CD1-9BCC-2D0D52A5E40E}" type="pres">
      <dgm:prSet presAssocID="{3EB3F881-0C26-43D4-89D1-B6C5BEE5360F}" presName="Name111" presStyleLbl="parChTrans1D2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EC2C974F-E68D-4894-AF62-01D5613B85CD}" type="pres">
      <dgm:prSet presAssocID="{FEE68197-6F0E-4A22-A386-025DB65C2CF6}" presName="hierRoot3" presStyleCnt="0">
        <dgm:presLayoutVars>
          <dgm:hierBranch val="init"/>
        </dgm:presLayoutVars>
      </dgm:prSet>
      <dgm:spPr/>
    </dgm:pt>
    <dgm:pt modelId="{2CCBE685-1192-4C38-AB22-8FA07FA76A07}" type="pres">
      <dgm:prSet presAssocID="{FEE68197-6F0E-4A22-A386-025DB65C2CF6}" presName="rootComposite3" presStyleCnt="0"/>
      <dgm:spPr/>
    </dgm:pt>
    <dgm:pt modelId="{B6F6D20C-9489-4870-A669-4470745F42C8}" type="pres">
      <dgm:prSet presAssocID="{FEE68197-6F0E-4A22-A386-025DB65C2CF6}" presName="rootText3" presStyleLbl="asst1" presStyleIdx="0" presStyleCnt="2" custScaleX="214551" custLinFactNeighborX="-2195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5065AD-A0AE-4335-8039-49C07BA52532}" type="pres">
      <dgm:prSet presAssocID="{FEE68197-6F0E-4A22-A386-025DB65C2CF6}" presName="rootConnector3" presStyleLbl="asst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FB3762C-9C95-4C04-B387-9266B3FE7512}" type="pres">
      <dgm:prSet presAssocID="{FEE68197-6F0E-4A22-A386-025DB65C2CF6}" presName="hierChild6" presStyleCnt="0"/>
      <dgm:spPr/>
    </dgm:pt>
    <dgm:pt modelId="{13E9682F-A902-4C25-8DA7-14B6F8AC2B2E}" type="pres">
      <dgm:prSet presAssocID="{FEE68197-6F0E-4A22-A386-025DB65C2CF6}" presName="hierChild7" presStyleCnt="0"/>
      <dgm:spPr/>
    </dgm:pt>
    <dgm:pt modelId="{BE6135B7-A7A5-4BA5-96D1-85763FC80D67}" type="pres">
      <dgm:prSet presAssocID="{92D7FD8B-D899-4ED2-9271-1BB6919819E7}" presName="Name111" presStyleLbl="parChTrans1D2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CBCAA0CB-2933-47AA-8193-856867C0E495}" type="pres">
      <dgm:prSet presAssocID="{6A96451D-E39E-49AF-967C-9C5930FD9A2E}" presName="hierRoot3" presStyleCnt="0">
        <dgm:presLayoutVars>
          <dgm:hierBranch val="init"/>
        </dgm:presLayoutVars>
      </dgm:prSet>
      <dgm:spPr/>
    </dgm:pt>
    <dgm:pt modelId="{81E09CA9-2968-4BD4-86E9-B2E5B9600F98}" type="pres">
      <dgm:prSet presAssocID="{6A96451D-E39E-49AF-967C-9C5930FD9A2E}" presName="rootComposite3" presStyleCnt="0"/>
      <dgm:spPr/>
    </dgm:pt>
    <dgm:pt modelId="{48688406-8586-4AAA-9C3B-A67E0F04D5A8}" type="pres">
      <dgm:prSet presAssocID="{6A96451D-E39E-49AF-967C-9C5930FD9A2E}" presName="rootText3" presStyleLbl="asst1" presStyleIdx="1" presStyleCnt="2" custScaleX="214551" custLinFactNeighborX="41458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396F29-BC16-489C-8C82-A1472C59301D}" type="pres">
      <dgm:prSet presAssocID="{6A96451D-E39E-49AF-967C-9C5930FD9A2E}" presName="rootConnector3" presStyleLbl="asst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A76BAE3-5DF8-405B-B272-83EA15B00A46}" type="pres">
      <dgm:prSet presAssocID="{6A96451D-E39E-49AF-967C-9C5930FD9A2E}" presName="hierChild6" presStyleCnt="0"/>
      <dgm:spPr/>
    </dgm:pt>
    <dgm:pt modelId="{6C6801C6-BD74-4F80-A5E7-0ABEC6BD05D7}" type="pres">
      <dgm:prSet presAssocID="{6A96451D-E39E-49AF-967C-9C5930FD9A2E}" presName="hierChild7" presStyleCnt="0"/>
      <dgm:spPr/>
    </dgm:pt>
  </dgm:ptLst>
  <dgm:cxnLst>
    <dgm:cxn modelId="{1142903E-A282-4AA7-BD93-F234D3C267B0}" type="presOf" srcId="{40AFD4A1-D399-4759-A3E2-87B9D5E06FFD}" destId="{EFE52360-2B1C-4975-B500-A6B8CE17E9D1}" srcOrd="0" destOrd="0" presId="urn:microsoft.com/office/officeart/2005/8/layout/orgChart1"/>
    <dgm:cxn modelId="{46B99C7A-C308-4CEB-929C-E0686682FDEE}" type="presOf" srcId="{FEE68197-6F0E-4A22-A386-025DB65C2CF6}" destId="{B6F6D20C-9489-4870-A669-4470745F42C8}" srcOrd="0" destOrd="0" presId="urn:microsoft.com/office/officeart/2005/8/layout/orgChart1"/>
    <dgm:cxn modelId="{BFFCA710-D22D-4FB0-9B0C-4B2CC2076027}" type="presOf" srcId="{FEE68197-6F0E-4A22-A386-025DB65C2CF6}" destId="{8C5065AD-A0AE-4335-8039-49C07BA52532}" srcOrd="1" destOrd="0" presId="urn:microsoft.com/office/officeart/2005/8/layout/orgChart1"/>
    <dgm:cxn modelId="{6C61EF2F-9F7B-47E8-A0F1-C5A3FA27CCE0}" srcId="{FB623EA1-D653-4FA0-909C-85532E7AA1E8}" destId="{FEE68197-6F0E-4A22-A386-025DB65C2CF6}" srcOrd="0" destOrd="0" parTransId="{3EB3F881-0C26-43D4-89D1-B6C5BEE5360F}" sibTransId="{A4AA5F5B-5915-463C-8452-D02F2FC47C6C}"/>
    <dgm:cxn modelId="{A3D0E6B5-2300-430F-9FC8-0072ED0FD697}" type="presOf" srcId="{DC9D7370-0B7D-4800-965B-8576F3B95837}" destId="{A27501F0-55FF-4879-AAF3-3A0F40A3B538}" srcOrd="1" destOrd="0" presId="urn:microsoft.com/office/officeart/2005/8/layout/orgChart1"/>
    <dgm:cxn modelId="{A1751553-7061-4652-965C-E3EFC6A68082}" type="presOf" srcId="{55F3C830-0BE5-4760-94E2-567CCC42835B}" destId="{3CAE64DB-5C85-4CAE-B4FA-A71EE138D490}" srcOrd="1" destOrd="0" presId="urn:microsoft.com/office/officeart/2005/8/layout/orgChart1"/>
    <dgm:cxn modelId="{E5A432BC-FDC0-4036-84C9-88D214E46FF0}" type="presOf" srcId="{3EB3F881-0C26-43D4-89D1-B6C5BEE5360F}" destId="{487E8B16-E8DE-4CD1-9BCC-2D0D52A5E40E}" srcOrd="0" destOrd="0" presId="urn:microsoft.com/office/officeart/2005/8/layout/orgChart1"/>
    <dgm:cxn modelId="{FC4103AB-3503-43B7-BA42-1D7EF4016376}" type="presOf" srcId="{D5B77C28-A6B2-427C-A794-1841976DD29E}" destId="{9C84D680-864D-41C8-9866-EA0C6CB63042}" srcOrd="1" destOrd="0" presId="urn:microsoft.com/office/officeart/2005/8/layout/orgChart1"/>
    <dgm:cxn modelId="{C2F51377-EC43-46E9-B04D-01126268CA70}" type="presOf" srcId="{68891826-8218-487E-921A-FE3A5D382C51}" destId="{F602E2E5-F0CA-42EC-AF41-06B7D90E3052}" srcOrd="0" destOrd="0" presId="urn:microsoft.com/office/officeart/2005/8/layout/orgChart1"/>
    <dgm:cxn modelId="{2DE67241-7E76-4FC4-B8E5-C1A724B4723F}" srcId="{39B21B51-3469-43B0-B33F-69D7AC2B7B35}" destId="{FB623EA1-D653-4FA0-909C-85532E7AA1E8}" srcOrd="0" destOrd="0" parTransId="{25332A50-956B-4846-9796-4DF7A1F1FAB1}" sibTransId="{9E40BA5B-D18F-43B5-8AAE-138F0ABF4674}"/>
    <dgm:cxn modelId="{F731B532-090A-4565-9672-BF1289865412}" srcId="{FB623EA1-D653-4FA0-909C-85532E7AA1E8}" destId="{D5B77C28-A6B2-427C-A794-1841976DD29E}" srcOrd="4" destOrd="0" parTransId="{40AFD4A1-D399-4759-A3E2-87B9D5E06FFD}" sibTransId="{299F371A-B350-4E70-AB6F-0D8C8E81F33F}"/>
    <dgm:cxn modelId="{B518CDC7-503D-4161-A882-98C8F89EBA54}" type="presOf" srcId="{FB623EA1-D653-4FA0-909C-85532E7AA1E8}" destId="{5B28388A-3286-43C9-AD28-9B6F269DCF18}" srcOrd="0" destOrd="0" presId="urn:microsoft.com/office/officeart/2005/8/layout/orgChart1"/>
    <dgm:cxn modelId="{F5D1D266-E1A6-4118-A8FC-3CD4E0C959FE}" type="presOf" srcId="{FE8ABD9B-AB38-4787-B763-01435BB2F182}" destId="{04A0D3C4-B1B2-40A7-B07E-D9C813F685EC}" srcOrd="0" destOrd="0" presId="urn:microsoft.com/office/officeart/2005/8/layout/orgChart1"/>
    <dgm:cxn modelId="{B68FFF4A-820C-4451-9F0B-FFAA292B051C}" srcId="{FB623EA1-D653-4FA0-909C-85532E7AA1E8}" destId="{68891826-8218-487E-921A-FE3A5D382C51}" srcOrd="3" destOrd="0" parTransId="{A433D832-8D10-4C00-892C-2E8DB3148E8D}" sibTransId="{8013FEF3-692C-4012-AF56-2AF8D72970C9}"/>
    <dgm:cxn modelId="{496BF61D-316B-46A5-A615-1B056318E251}" type="presOf" srcId="{39B21B51-3469-43B0-B33F-69D7AC2B7B35}" destId="{54C659A8-5EA8-4569-AA65-17FE8F553023}" srcOrd="0" destOrd="0" presId="urn:microsoft.com/office/officeart/2005/8/layout/orgChart1"/>
    <dgm:cxn modelId="{2ECB7322-EE11-4C0D-B075-7DFA574263AB}" type="presOf" srcId="{DC9D7370-0B7D-4800-965B-8576F3B95837}" destId="{2919E740-4A6F-43E2-B8BE-9CB9F79EDE94}" srcOrd="0" destOrd="0" presId="urn:microsoft.com/office/officeart/2005/8/layout/orgChart1"/>
    <dgm:cxn modelId="{F9CE71FF-8254-4941-B202-C4F3C34311C1}" type="presOf" srcId="{68891826-8218-487E-921A-FE3A5D382C51}" destId="{0F05AF23-B551-4CCE-9485-0D603EEDAA10}" srcOrd="1" destOrd="0" presId="urn:microsoft.com/office/officeart/2005/8/layout/orgChart1"/>
    <dgm:cxn modelId="{7B07F7A2-9103-4451-8393-F9BC9E68CAE9}" type="presOf" srcId="{D5B77C28-A6B2-427C-A794-1841976DD29E}" destId="{1501552A-E5BC-4658-A882-4C285453A93B}" srcOrd="0" destOrd="0" presId="urn:microsoft.com/office/officeart/2005/8/layout/orgChart1"/>
    <dgm:cxn modelId="{DCA6973D-ABCF-440D-861D-45C1E08A0DB4}" type="presOf" srcId="{A433D832-8D10-4C00-892C-2E8DB3148E8D}" destId="{3F6C1FBD-11D8-4CBD-BAD5-30556AC23F14}" srcOrd="0" destOrd="0" presId="urn:microsoft.com/office/officeart/2005/8/layout/orgChart1"/>
    <dgm:cxn modelId="{DE2B6CC9-2AE9-4FBD-8993-3A4AA84A398E}" type="presOf" srcId="{FB623EA1-D653-4FA0-909C-85532E7AA1E8}" destId="{8860B615-9A09-483B-9977-E57F135AFDDC}" srcOrd="1" destOrd="0" presId="urn:microsoft.com/office/officeart/2005/8/layout/orgChart1"/>
    <dgm:cxn modelId="{689EE77F-00E1-4769-B1B4-17375732D2E9}" type="presOf" srcId="{92D7FD8B-D899-4ED2-9271-1BB6919819E7}" destId="{BE6135B7-A7A5-4BA5-96D1-85763FC80D67}" srcOrd="0" destOrd="0" presId="urn:microsoft.com/office/officeart/2005/8/layout/orgChart1"/>
    <dgm:cxn modelId="{1B423385-1D58-4315-8661-E0DB7A53EC4B}" srcId="{FB623EA1-D653-4FA0-909C-85532E7AA1E8}" destId="{DC9D7370-0B7D-4800-965B-8576F3B95837}" srcOrd="5" destOrd="0" parTransId="{CBD2D442-7A80-4C12-B6D1-83EEEA4F9F16}" sibTransId="{FF614798-F637-47DE-8C45-3C254A81BB60}"/>
    <dgm:cxn modelId="{BC016F40-C47D-4AC3-ADA0-C3B2009510E9}" type="presOf" srcId="{CBD2D442-7A80-4C12-B6D1-83EEEA4F9F16}" destId="{535FCB95-B516-4439-9BFF-B3866836D71A}" srcOrd="0" destOrd="0" presId="urn:microsoft.com/office/officeart/2005/8/layout/orgChart1"/>
    <dgm:cxn modelId="{1348671F-85B0-44C2-97DE-F37E7538D7B8}" type="presOf" srcId="{6A96451D-E39E-49AF-967C-9C5930FD9A2E}" destId="{BA396F29-BC16-489C-8C82-A1472C59301D}" srcOrd="1" destOrd="0" presId="urn:microsoft.com/office/officeart/2005/8/layout/orgChart1"/>
    <dgm:cxn modelId="{BEC79F97-4D14-4C77-BC04-75A1838264D2}" type="presOf" srcId="{6A96451D-E39E-49AF-967C-9C5930FD9A2E}" destId="{48688406-8586-4AAA-9C3B-A67E0F04D5A8}" srcOrd="0" destOrd="0" presId="urn:microsoft.com/office/officeart/2005/8/layout/orgChart1"/>
    <dgm:cxn modelId="{8AEE7CE7-516C-47BB-9E93-EA5EDD42D966}" type="presOf" srcId="{55F3C830-0BE5-4760-94E2-567CCC42835B}" destId="{969DD75F-34C5-499C-B04D-70049BF64D89}" srcOrd="0" destOrd="0" presId="urn:microsoft.com/office/officeart/2005/8/layout/orgChart1"/>
    <dgm:cxn modelId="{DEA4F636-5EC3-4B0E-AB00-9E79BD4569CB}" srcId="{FB623EA1-D653-4FA0-909C-85532E7AA1E8}" destId="{55F3C830-0BE5-4760-94E2-567CCC42835B}" srcOrd="2" destOrd="0" parTransId="{FE8ABD9B-AB38-4787-B763-01435BB2F182}" sibTransId="{A0B959F8-514B-4C6F-8502-477F2E276D0D}"/>
    <dgm:cxn modelId="{5E01785D-779F-4FA8-ADAB-ADEB0E1BE9AD}" srcId="{FB623EA1-D653-4FA0-909C-85532E7AA1E8}" destId="{6A96451D-E39E-49AF-967C-9C5930FD9A2E}" srcOrd="1" destOrd="0" parTransId="{92D7FD8B-D899-4ED2-9271-1BB6919819E7}" sibTransId="{43D7ABB9-B68A-4F0A-89C5-F538FB1C60BF}"/>
    <dgm:cxn modelId="{418B1A79-7642-4CC8-BE9A-77EF277DD12C}" type="presParOf" srcId="{54C659A8-5EA8-4569-AA65-17FE8F553023}" destId="{42248B0A-7731-4CD3-9349-18926CD433B2}" srcOrd="0" destOrd="0" presId="urn:microsoft.com/office/officeart/2005/8/layout/orgChart1"/>
    <dgm:cxn modelId="{34EEE632-19EC-4298-86E5-FAA55F251E4A}" type="presParOf" srcId="{42248B0A-7731-4CD3-9349-18926CD433B2}" destId="{AEFF2233-8A75-42BD-9520-2ECDC01EC534}" srcOrd="0" destOrd="0" presId="urn:microsoft.com/office/officeart/2005/8/layout/orgChart1"/>
    <dgm:cxn modelId="{499FF1AF-6D93-48BC-875B-EA81D78EA8FD}" type="presParOf" srcId="{AEFF2233-8A75-42BD-9520-2ECDC01EC534}" destId="{5B28388A-3286-43C9-AD28-9B6F269DCF18}" srcOrd="0" destOrd="0" presId="urn:microsoft.com/office/officeart/2005/8/layout/orgChart1"/>
    <dgm:cxn modelId="{BAC9BBAB-9010-4024-A8C1-E5CCCE2D2B07}" type="presParOf" srcId="{AEFF2233-8A75-42BD-9520-2ECDC01EC534}" destId="{8860B615-9A09-483B-9977-E57F135AFDDC}" srcOrd="1" destOrd="0" presId="urn:microsoft.com/office/officeart/2005/8/layout/orgChart1"/>
    <dgm:cxn modelId="{484582B2-C900-40FA-8185-EA987A6B3472}" type="presParOf" srcId="{42248B0A-7731-4CD3-9349-18926CD433B2}" destId="{EE4151ED-BF25-4A29-8688-BF64DCA9EEA4}" srcOrd="1" destOrd="0" presId="urn:microsoft.com/office/officeart/2005/8/layout/orgChart1"/>
    <dgm:cxn modelId="{0FA0F4CF-E620-45FE-9DBA-EC9CBD90A6A9}" type="presParOf" srcId="{EE4151ED-BF25-4A29-8688-BF64DCA9EEA4}" destId="{04A0D3C4-B1B2-40A7-B07E-D9C813F685EC}" srcOrd="0" destOrd="0" presId="urn:microsoft.com/office/officeart/2005/8/layout/orgChart1"/>
    <dgm:cxn modelId="{6CBEFA44-AB9B-437B-8F33-EC49FDF6EC1D}" type="presParOf" srcId="{EE4151ED-BF25-4A29-8688-BF64DCA9EEA4}" destId="{95A4233A-2929-4B63-B7D5-40625D189ECC}" srcOrd="1" destOrd="0" presId="urn:microsoft.com/office/officeart/2005/8/layout/orgChart1"/>
    <dgm:cxn modelId="{F2D42530-2BBC-44DC-A9B0-84259FE8C583}" type="presParOf" srcId="{95A4233A-2929-4B63-B7D5-40625D189ECC}" destId="{F066AA59-06EC-4788-93CE-AE2A7FDE9B7E}" srcOrd="0" destOrd="0" presId="urn:microsoft.com/office/officeart/2005/8/layout/orgChart1"/>
    <dgm:cxn modelId="{105F5DCA-7FCE-49C5-AC3D-DC8D9B276333}" type="presParOf" srcId="{F066AA59-06EC-4788-93CE-AE2A7FDE9B7E}" destId="{969DD75F-34C5-499C-B04D-70049BF64D89}" srcOrd="0" destOrd="0" presId="urn:microsoft.com/office/officeart/2005/8/layout/orgChart1"/>
    <dgm:cxn modelId="{83899261-AEC0-405C-AA90-AF43DBD401F7}" type="presParOf" srcId="{F066AA59-06EC-4788-93CE-AE2A7FDE9B7E}" destId="{3CAE64DB-5C85-4CAE-B4FA-A71EE138D490}" srcOrd="1" destOrd="0" presId="urn:microsoft.com/office/officeart/2005/8/layout/orgChart1"/>
    <dgm:cxn modelId="{60E59E78-654A-468E-B907-88F05ABC2EFA}" type="presParOf" srcId="{95A4233A-2929-4B63-B7D5-40625D189ECC}" destId="{28E06631-0345-4BAF-89BD-73DEDE4FFE32}" srcOrd="1" destOrd="0" presId="urn:microsoft.com/office/officeart/2005/8/layout/orgChart1"/>
    <dgm:cxn modelId="{2CF58FB1-F726-4B54-B42A-CF2F9A2703C6}" type="presParOf" srcId="{95A4233A-2929-4B63-B7D5-40625D189ECC}" destId="{1CC8F13A-D156-4750-A9D9-DED32B6A29EE}" srcOrd="2" destOrd="0" presId="urn:microsoft.com/office/officeart/2005/8/layout/orgChart1"/>
    <dgm:cxn modelId="{243F11C8-F2FC-47BC-A8D0-FAFAA3268324}" type="presParOf" srcId="{EE4151ED-BF25-4A29-8688-BF64DCA9EEA4}" destId="{3F6C1FBD-11D8-4CBD-BAD5-30556AC23F14}" srcOrd="2" destOrd="0" presId="urn:microsoft.com/office/officeart/2005/8/layout/orgChart1"/>
    <dgm:cxn modelId="{306BA14C-1EE2-4ECD-8E12-2CC5BC650761}" type="presParOf" srcId="{EE4151ED-BF25-4A29-8688-BF64DCA9EEA4}" destId="{211652A3-2DE4-4DE0-B749-06C3686B87AE}" srcOrd="3" destOrd="0" presId="urn:microsoft.com/office/officeart/2005/8/layout/orgChart1"/>
    <dgm:cxn modelId="{1DE1AA2D-36D3-4ADD-877A-02A5D966783B}" type="presParOf" srcId="{211652A3-2DE4-4DE0-B749-06C3686B87AE}" destId="{AC1F077A-4560-4636-9E61-1B867AB4F7EC}" srcOrd="0" destOrd="0" presId="urn:microsoft.com/office/officeart/2005/8/layout/orgChart1"/>
    <dgm:cxn modelId="{51D3EE06-AE4C-4511-AF87-B749E584C624}" type="presParOf" srcId="{AC1F077A-4560-4636-9E61-1B867AB4F7EC}" destId="{F602E2E5-F0CA-42EC-AF41-06B7D90E3052}" srcOrd="0" destOrd="0" presId="urn:microsoft.com/office/officeart/2005/8/layout/orgChart1"/>
    <dgm:cxn modelId="{4E7C56F1-3E9A-4642-B34D-A865D62F68F3}" type="presParOf" srcId="{AC1F077A-4560-4636-9E61-1B867AB4F7EC}" destId="{0F05AF23-B551-4CCE-9485-0D603EEDAA10}" srcOrd="1" destOrd="0" presId="urn:microsoft.com/office/officeart/2005/8/layout/orgChart1"/>
    <dgm:cxn modelId="{477C61D0-EFD5-4AA5-9739-C1B463D0CAA7}" type="presParOf" srcId="{211652A3-2DE4-4DE0-B749-06C3686B87AE}" destId="{6F0E9843-3BE0-4F7C-84AF-5D37E674A004}" srcOrd="1" destOrd="0" presId="urn:microsoft.com/office/officeart/2005/8/layout/orgChart1"/>
    <dgm:cxn modelId="{BA27CE22-6B05-4917-9074-75208FFE3A4D}" type="presParOf" srcId="{211652A3-2DE4-4DE0-B749-06C3686B87AE}" destId="{DF261D8D-8DD4-4BF3-86BB-736AA4566A8E}" srcOrd="2" destOrd="0" presId="urn:microsoft.com/office/officeart/2005/8/layout/orgChart1"/>
    <dgm:cxn modelId="{2F4C8DC1-1664-4253-869D-2CC21D90927D}" type="presParOf" srcId="{EE4151ED-BF25-4A29-8688-BF64DCA9EEA4}" destId="{EFE52360-2B1C-4975-B500-A6B8CE17E9D1}" srcOrd="4" destOrd="0" presId="urn:microsoft.com/office/officeart/2005/8/layout/orgChart1"/>
    <dgm:cxn modelId="{67A42686-8807-4D36-B34D-6FAB60809835}" type="presParOf" srcId="{EE4151ED-BF25-4A29-8688-BF64DCA9EEA4}" destId="{C4FC97D8-DB3E-4863-8EB9-91DDE7115487}" srcOrd="5" destOrd="0" presId="urn:microsoft.com/office/officeart/2005/8/layout/orgChart1"/>
    <dgm:cxn modelId="{703913D0-4790-4590-B810-FE113E9B36A3}" type="presParOf" srcId="{C4FC97D8-DB3E-4863-8EB9-91DDE7115487}" destId="{609F53FE-7D0D-4A2D-91AB-C3975E378E52}" srcOrd="0" destOrd="0" presId="urn:microsoft.com/office/officeart/2005/8/layout/orgChart1"/>
    <dgm:cxn modelId="{DA005A7E-D2FC-4E69-8EAF-E4436DD45DA1}" type="presParOf" srcId="{609F53FE-7D0D-4A2D-91AB-C3975E378E52}" destId="{1501552A-E5BC-4658-A882-4C285453A93B}" srcOrd="0" destOrd="0" presId="urn:microsoft.com/office/officeart/2005/8/layout/orgChart1"/>
    <dgm:cxn modelId="{CE7F07E3-F867-4CB3-8E5B-7D9FB76F5047}" type="presParOf" srcId="{609F53FE-7D0D-4A2D-91AB-C3975E378E52}" destId="{9C84D680-864D-41C8-9866-EA0C6CB63042}" srcOrd="1" destOrd="0" presId="urn:microsoft.com/office/officeart/2005/8/layout/orgChart1"/>
    <dgm:cxn modelId="{3F626632-C281-4E33-B51C-3DD0269C994E}" type="presParOf" srcId="{C4FC97D8-DB3E-4863-8EB9-91DDE7115487}" destId="{E38A3E2C-CC77-4500-BE78-DCCED4F7E283}" srcOrd="1" destOrd="0" presId="urn:microsoft.com/office/officeart/2005/8/layout/orgChart1"/>
    <dgm:cxn modelId="{70BD92FC-969A-40B6-AC69-BC2A7B23AFDE}" type="presParOf" srcId="{C4FC97D8-DB3E-4863-8EB9-91DDE7115487}" destId="{6C0649A6-5AFD-461C-A089-2A90BFDA720E}" srcOrd="2" destOrd="0" presId="urn:microsoft.com/office/officeart/2005/8/layout/orgChart1"/>
    <dgm:cxn modelId="{9B9FDC9D-C194-404E-AE1B-F921A1208EC2}" type="presParOf" srcId="{EE4151ED-BF25-4A29-8688-BF64DCA9EEA4}" destId="{535FCB95-B516-4439-9BFF-B3866836D71A}" srcOrd="6" destOrd="0" presId="urn:microsoft.com/office/officeart/2005/8/layout/orgChart1"/>
    <dgm:cxn modelId="{183D1D70-B513-4213-8621-EF58639B5D48}" type="presParOf" srcId="{EE4151ED-BF25-4A29-8688-BF64DCA9EEA4}" destId="{24D82D62-EDFC-46C5-A2D0-FCC00224DE18}" srcOrd="7" destOrd="0" presId="urn:microsoft.com/office/officeart/2005/8/layout/orgChart1"/>
    <dgm:cxn modelId="{3C16EA65-5BA3-4038-922F-2F67D99C2832}" type="presParOf" srcId="{24D82D62-EDFC-46C5-A2D0-FCC00224DE18}" destId="{E9F87F3E-FABF-4C52-8B82-3CC55A6C653C}" srcOrd="0" destOrd="0" presId="urn:microsoft.com/office/officeart/2005/8/layout/orgChart1"/>
    <dgm:cxn modelId="{33F6A9F7-9CC9-44CF-97DE-7E825D5D7B10}" type="presParOf" srcId="{E9F87F3E-FABF-4C52-8B82-3CC55A6C653C}" destId="{2919E740-4A6F-43E2-B8BE-9CB9F79EDE94}" srcOrd="0" destOrd="0" presId="urn:microsoft.com/office/officeart/2005/8/layout/orgChart1"/>
    <dgm:cxn modelId="{813F6BE2-252B-42F3-9F50-482095837E92}" type="presParOf" srcId="{E9F87F3E-FABF-4C52-8B82-3CC55A6C653C}" destId="{A27501F0-55FF-4879-AAF3-3A0F40A3B538}" srcOrd="1" destOrd="0" presId="urn:microsoft.com/office/officeart/2005/8/layout/orgChart1"/>
    <dgm:cxn modelId="{4E9D9D36-A402-42FA-BD65-FA7605F1E52B}" type="presParOf" srcId="{24D82D62-EDFC-46C5-A2D0-FCC00224DE18}" destId="{FDDA7D18-E022-497C-978F-29E3B6118C34}" srcOrd="1" destOrd="0" presId="urn:microsoft.com/office/officeart/2005/8/layout/orgChart1"/>
    <dgm:cxn modelId="{A590F69D-CF34-4191-B380-D18F0EF2FB54}" type="presParOf" srcId="{24D82D62-EDFC-46C5-A2D0-FCC00224DE18}" destId="{BC8591DB-90D2-4A96-A642-83F5B90D2FC7}" srcOrd="2" destOrd="0" presId="urn:microsoft.com/office/officeart/2005/8/layout/orgChart1"/>
    <dgm:cxn modelId="{67EDD0FD-C246-4531-843A-23511D39A028}" type="presParOf" srcId="{42248B0A-7731-4CD3-9349-18926CD433B2}" destId="{2EE64D7A-F632-41C7-A348-272DB1054F15}" srcOrd="2" destOrd="0" presId="urn:microsoft.com/office/officeart/2005/8/layout/orgChart1"/>
    <dgm:cxn modelId="{61F4C448-408A-4455-9AF1-ED43787C44AB}" type="presParOf" srcId="{2EE64D7A-F632-41C7-A348-272DB1054F15}" destId="{487E8B16-E8DE-4CD1-9BCC-2D0D52A5E40E}" srcOrd="0" destOrd="0" presId="urn:microsoft.com/office/officeart/2005/8/layout/orgChart1"/>
    <dgm:cxn modelId="{4CC14B42-C422-42FD-B225-72186C394B36}" type="presParOf" srcId="{2EE64D7A-F632-41C7-A348-272DB1054F15}" destId="{EC2C974F-E68D-4894-AF62-01D5613B85CD}" srcOrd="1" destOrd="0" presId="urn:microsoft.com/office/officeart/2005/8/layout/orgChart1"/>
    <dgm:cxn modelId="{EE500DCE-2537-418D-8A87-E54017BBE5F8}" type="presParOf" srcId="{EC2C974F-E68D-4894-AF62-01D5613B85CD}" destId="{2CCBE685-1192-4C38-AB22-8FA07FA76A07}" srcOrd="0" destOrd="0" presId="urn:microsoft.com/office/officeart/2005/8/layout/orgChart1"/>
    <dgm:cxn modelId="{1109368C-8C54-483F-B467-7254C836940D}" type="presParOf" srcId="{2CCBE685-1192-4C38-AB22-8FA07FA76A07}" destId="{B6F6D20C-9489-4870-A669-4470745F42C8}" srcOrd="0" destOrd="0" presId="urn:microsoft.com/office/officeart/2005/8/layout/orgChart1"/>
    <dgm:cxn modelId="{3610EE8E-6519-4083-B36D-B362382C9CD4}" type="presParOf" srcId="{2CCBE685-1192-4C38-AB22-8FA07FA76A07}" destId="{8C5065AD-A0AE-4335-8039-49C07BA52532}" srcOrd="1" destOrd="0" presId="urn:microsoft.com/office/officeart/2005/8/layout/orgChart1"/>
    <dgm:cxn modelId="{741DD419-82BE-486B-9B3A-C1D666014C29}" type="presParOf" srcId="{EC2C974F-E68D-4894-AF62-01D5613B85CD}" destId="{CFB3762C-9C95-4C04-B387-9266B3FE7512}" srcOrd="1" destOrd="0" presId="urn:microsoft.com/office/officeart/2005/8/layout/orgChart1"/>
    <dgm:cxn modelId="{F5CCAC06-D833-417F-ADDD-FEE76BBF51FC}" type="presParOf" srcId="{EC2C974F-E68D-4894-AF62-01D5613B85CD}" destId="{13E9682F-A902-4C25-8DA7-14B6F8AC2B2E}" srcOrd="2" destOrd="0" presId="urn:microsoft.com/office/officeart/2005/8/layout/orgChart1"/>
    <dgm:cxn modelId="{C98A9397-2FF7-4058-9745-799202CE61DB}" type="presParOf" srcId="{2EE64D7A-F632-41C7-A348-272DB1054F15}" destId="{BE6135B7-A7A5-4BA5-96D1-85763FC80D67}" srcOrd="2" destOrd="0" presId="urn:microsoft.com/office/officeart/2005/8/layout/orgChart1"/>
    <dgm:cxn modelId="{C3C18562-3C2E-4965-85EA-91B21B64929A}" type="presParOf" srcId="{2EE64D7A-F632-41C7-A348-272DB1054F15}" destId="{CBCAA0CB-2933-47AA-8193-856867C0E495}" srcOrd="3" destOrd="0" presId="urn:microsoft.com/office/officeart/2005/8/layout/orgChart1"/>
    <dgm:cxn modelId="{87A13EBD-B49F-4C35-B906-5A7AE11E3E73}" type="presParOf" srcId="{CBCAA0CB-2933-47AA-8193-856867C0E495}" destId="{81E09CA9-2968-4BD4-86E9-B2E5B9600F98}" srcOrd="0" destOrd="0" presId="urn:microsoft.com/office/officeart/2005/8/layout/orgChart1"/>
    <dgm:cxn modelId="{921BB8FE-8FDF-43C1-AD13-5F031FEA8133}" type="presParOf" srcId="{81E09CA9-2968-4BD4-86E9-B2E5B9600F98}" destId="{48688406-8586-4AAA-9C3B-A67E0F04D5A8}" srcOrd="0" destOrd="0" presId="urn:microsoft.com/office/officeart/2005/8/layout/orgChart1"/>
    <dgm:cxn modelId="{707F631C-06D2-4BEB-B1E0-322DE13D6C9D}" type="presParOf" srcId="{81E09CA9-2968-4BD4-86E9-B2E5B9600F98}" destId="{BA396F29-BC16-489C-8C82-A1472C59301D}" srcOrd="1" destOrd="0" presId="urn:microsoft.com/office/officeart/2005/8/layout/orgChart1"/>
    <dgm:cxn modelId="{077B50F5-EB22-4B10-B9D1-E195E22C6FB4}" type="presParOf" srcId="{CBCAA0CB-2933-47AA-8193-856867C0E495}" destId="{EA76BAE3-5DF8-405B-B272-83EA15B00A46}" srcOrd="1" destOrd="0" presId="urn:microsoft.com/office/officeart/2005/8/layout/orgChart1"/>
    <dgm:cxn modelId="{760641BC-7A93-4A6B-BF56-193BC2AF27E8}" type="presParOf" srcId="{CBCAA0CB-2933-47AA-8193-856867C0E495}" destId="{6C6801C6-BD74-4F80-A5E7-0ABEC6BD05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56D23-86D4-4498-9542-2BAC46DA68B5}" type="doc">
      <dgm:prSet loTypeId="urn:microsoft.com/office/officeart/2005/8/layout/pyramid2" loCatId="list" qsTypeId="urn:microsoft.com/office/officeart/2005/8/quickstyle/3d4" qsCatId="3D" csTypeId="urn:microsoft.com/office/officeart/2005/8/colors/accent1_1" csCatId="accent1" phldr="1"/>
      <dgm:spPr/>
    </dgm:pt>
    <dgm:pt modelId="{977566E2-815B-48EA-A596-654163A15252}">
      <dgm:prSet phldrT="[텍스트]"/>
      <dgm:spPr>
        <a:solidFill>
          <a:schemeClr val="accent1">
            <a:alpha val="42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 smtClean="0"/>
            <a:t>2012</a:t>
          </a:r>
          <a:r>
            <a:rPr lang="ko-KR" altLang="en-US" b="1" dirty="0" smtClean="0"/>
            <a:t>년 상반기 </a:t>
          </a:r>
          <a:r>
            <a:rPr lang="en-US" altLang="ko-KR" b="1" dirty="0" smtClean="0"/>
            <a:t>4</a:t>
          </a:r>
          <a:r>
            <a:rPr lang="ko-KR" altLang="en-US" b="1" dirty="0" smtClean="0"/>
            <a:t>억</a:t>
          </a:r>
          <a:r>
            <a:rPr lang="en-US" altLang="ko-KR" b="1" dirty="0" smtClean="0"/>
            <a:t>2</a:t>
          </a:r>
          <a:r>
            <a:rPr lang="ko-KR" altLang="en-US" b="1" dirty="0" smtClean="0"/>
            <a:t>천 </a:t>
          </a:r>
          <a:r>
            <a:rPr lang="en-US" altLang="ko-KR" b="1" dirty="0" smtClean="0"/>
            <a:t>(3</a:t>
          </a:r>
          <a:r>
            <a:rPr lang="ko-KR" altLang="en-US" b="1" dirty="0" err="1" smtClean="0"/>
            <a:t>월기준</a:t>
          </a:r>
          <a:r>
            <a:rPr lang="ko-KR" altLang="en-US" b="1" dirty="0" smtClean="0"/>
            <a:t> </a:t>
          </a:r>
          <a:r>
            <a:rPr lang="en-US" altLang="ko-KR" b="1" dirty="0" smtClean="0"/>
            <a:t>2.3</a:t>
          </a:r>
          <a:r>
            <a:rPr lang="ko-KR" altLang="en-US" b="1" dirty="0" smtClean="0"/>
            <a:t>억</a:t>
          </a:r>
          <a:r>
            <a:rPr lang="en-US" altLang="ko-KR" b="1" dirty="0" smtClean="0"/>
            <a:t>)</a:t>
          </a:r>
          <a:endParaRPr lang="ko-KR" altLang="en-US" b="1" dirty="0"/>
        </a:p>
      </dgm:t>
    </dgm:pt>
    <dgm:pt modelId="{8E48BDEA-0307-4D77-A838-DB10DD3BA8B4}" type="parTrans" cxnId="{B6A609D1-5B2C-430F-A6CB-EDCE3EC72576}">
      <dgm:prSet/>
      <dgm:spPr/>
      <dgm:t>
        <a:bodyPr/>
        <a:lstStyle/>
        <a:p>
          <a:pPr latinLnBrk="1"/>
          <a:endParaRPr lang="ko-KR" altLang="en-US"/>
        </a:p>
      </dgm:t>
    </dgm:pt>
    <dgm:pt modelId="{395620ED-C45E-4B3C-9810-FFF74323B1C4}" type="sibTrans" cxnId="{B6A609D1-5B2C-430F-A6CB-EDCE3EC72576}">
      <dgm:prSet/>
      <dgm:spPr/>
      <dgm:t>
        <a:bodyPr/>
        <a:lstStyle/>
        <a:p>
          <a:pPr latinLnBrk="1"/>
          <a:endParaRPr lang="ko-KR" altLang="en-US"/>
        </a:p>
      </dgm:t>
    </dgm:pt>
    <dgm:pt modelId="{4AF0C62E-13DC-48A9-86DD-20EE3F2CE0ED}">
      <dgm:prSet phldrT="[텍스트]"/>
      <dgm:spPr>
        <a:solidFill>
          <a:schemeClr val="bg1">
            <a:lumMod val="75000"/>
            <a:alpha val="42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latinLnBrk="1"/>
          <a:r>
            <a:rPr lang="en-US" altLang="ko-KR" dirty="0" smtClean="0"/>
            <a:t>2011</a:t>
          </a:r>
          <a:r>
            <a:rPr lang="ko-KR" altLang="en-US" dirty="0" smtClean="0"/>
            <a:t>년 하반기 </a:t>
          </a:r>
          <a:r>
            <a:rPr lang="en-US" altLang="ko-KR" dirty="0" smtClean="0"/>
            <a:t>3</a:t>
          </a:r>
          <a:r>
            <a:rPr lang="ko-KR" altLang="en-US" dirty="0" smtClean="0"/>
            <a:t>억</a:t>
          </a:r>
          <a:r>
            <a:rPr lang="en-US" altLang="ko-KR" dirty="0" smtClean="0"/>
            <a:t>5</a:t>
          </a:r>
          <a:r>
            <a:rPr lang="ko-KR" altLang="en-US" dirty="0" smtClean="0"/>
            <a:t>천</a:t>
          </a:r>
          <a:endParaRPr lang="ko-KR" altLang="en-US" dirty="0"/>
        </a:p>
      </dgm:t>
    </dgm:pt>
    <dgm:pt modelId="{18B7F8EA-72A2-40F2-B368-56E2542F68B1}" type="parTrans" cxnId="{9AD1BB4B-2BAB-481C-8A70-A492268E54F2}">
      <dgm:prSet/>
      <dgm:spPr/>
      <dgm:t>
        <a:bodyPr/>
        <a:lstStyle/>
        <a:p>
          <a:pPr latinLnBrk="1"/>
          <a:endParaRPr lang="ko-KR" altLang="en-US"/>
        </a:p>
      </dgm:t>
    </dgm:pt>
    <dgm:pt modelId="{7CCC4E90-4057-4328-A889-A9345842F333}" type="sibTrans" cxnId="{9AD1BB4B-2BAB-481C-8A70-A492268E54F2}">
      <dgm:prSet/>
      <dgm:spPr/>
      <dgm:t>
        <a:bodyPr/>
        <a:lstStyle/>
        <a:p>
          <a:pPr latinLnBrk="1"/>
          <a:endParaRPr lang="ko-KR" altLang="en-US"/>
        </a:p>
      </dgm:t>
    </dgm:pt>
    <dgm:pt modelId="{22C43A88-A979-488C-8CAC-E825A7C6D685}">
      <dgm:prSet phldrT="[텍스트]"/>
      <dgm:spPr>
        <a:solidFill>
          <a:schemeClr val="bg1">
            <a:lumMod val="75000"/>
            <a:alpha val="42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latinLnBrk="1"/>
          <a:r>
            <a:rPr lang="en-US" altLang="ko-KR" dirty="0" smtClean="0"/>
            <a:t>2011</a:t>
          </a:r>
          <a:r>
            <a:rPr lang="ko-KR" altLang="en-US" dirty="0" smtClean="0"/>
            <a:t>년 상반기 </a:t>
          </a:r>
          <a:r>
            <a:rPr lang="en-US" altLang="ko-KR" dirty="0" smtClean="0"/>
            <a:t>2</a:t>
          </a:r>
          <a:r>
            <a:rPr lang="ko-KR" altLang="en-US" dirty="0" smtClean="0"/>
            <a:t>억</a:t>
          </a:r>
          <a:r>
            <a:rPr lang="en-US" altLang="ko-KR" dirty="0" smtClean="0"/>
            <a:t>5</a:t>
          </a:r>
          <a:r>
            <a:rPr lang="ko-KR" altLang="en-US" dirty="0" smtClean="0"/>
            <a:t>천</a:t>
          </a:r>
          <a:endParaRPr lang="ko-KR" altLang="en-US" dirty="0"/>
        </a:p>
      </dgm:t>
    </dgm:pt>
    <dgm:pt modelId="{71BB225C-0F4A-405E-9028-79DD326C20D5}" type="parTrans" cxnId="{FD28B050-6309-4CD1-A54D-478F3C53CEE2}">
      <dgm:prSet/>
      <dgm:spPr/>
      <dgm:t>
        <a:bodyPr/>
        <a:lstStyle/>
        <a:p>
          <a:pPr latinLnBrk="1"/>
          <a:endParaRPr lang="ko-KR" altLang="en-US"/>
        </a:p>
      </dgm:t>
    </dgm:pt>
    <dgm:pt modelId="{4C95AF84-13F4-445E-BF9E-0774AFB91404}" type="sibTrans" cxnId="{FD28B050-6309-4CD1-A54D-478F3C53CEE2}">
      <dgm:prSet/>
      <dgm:spPr/>
      <dgm:t>
        <a:bodyPr/>
        <a:lstStyle/>
        <a:p>
          <a:pPr latinLnBrk="1"/>
          <a:endParaRPr lang="ko-KR" altLang="en-US"/>
        </a:p>
      </dgm:t>
    </dgm:pt>
    <dgm:pt modelId="{F45677A5-FA2B-47F2-906A-8B2193964E31}">
      <dgm:prSet/>
      <dgm:spPr>
        <a:solidFill>
          <a:schemeClr val="bg1">
            <a:lumMod val="75000"/>
            <a:alpha val="42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latinLnBrk="1"/>
          <a:r>
            <a:rPr lang="en-US" altLang="ko-KR" dirty="0" smtClean="0"/>
            <a:t>2012</a:t>
          </a:r>
          <a:r>
            <a:rPr lang="ko-KR" altLang="en-US" dirty="0" smtClean="0"/>
            <a:t>년 하반기 </a:t>
          </a:r>
          <a:r>
            <a:rPr lang="en-US" altLang="ko-KR" dirty="0" smtClean="0"/>
            <a:t>6</a:t>
          </a:r>
          <a:r>
            <a:rPr lang="ko-KR" altLang="en-US" dirty="0" smtClean="0"/>
            <a:t>억</a:t>
          </a:r>
          <a:endParaRPr lang="ko-KR" altLang="en-US" dirty="0"/>
        </a:p>
      </dgm:t>
    </dgm:pt>
    <dgm:pt modelId="{EDC7F6C9-C32E-463C-8167-5E18077EFA3A}" type="parTrans" cxnId="{55D23985-172D-4EAD-8321-EC61D1B67F06}">
      <dgm:prSet/>
      <dgm:spPr/>
    </dgm:pt>
    <dgm:pt modelId="{F9AE505E-6764-40EB-9B9E-AE8DBF8D74D7}" type="sibTrans" cxnId="{55D23985-172D-4EAD-8321-EC61D1B67F06}">
      <dgm:prSet/>
      <dgm:spPr/>
    </dgm:pt>
    <dgm:pt modelId="{A3FF9B9D-174E-49A0-A044-904549655DA0}">
      <dgm:prSet custT="1"/>
      <dgm:spPr>
        <a:solidFill>
          <a:schemeClr val="bg1">
            <a:lumMod val="75000"/>
            <a:alpha val="42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latinLnBrk="1"/>
          <a:r>
            <a:rPr lang="en-US" altLang="ko-KR" sz="1200" b="1" dirty="0" smtClean="0">
              <a:solidFill>
                <a:srgbClr val="FF0000"/>
              </a:solidFill>
            </a:rPr>
            <a:t>2013</a:t>
          </a:r>
          <a:r>
            <a:rPr lang="ko-KR" altLang="en-US" sz="1200" b="1" dirty="0" smtClean="0">
              <a:solidFill>
                <a:srgbClr val="FF0000"/>
              </a:solidFill>
            </a:rPr>
            <a:t>년 </a:t>
          </a:r>
          <a:r>
            <a:rPr lang="en-US" altLang="ko-KR" sz="1200" b="1" dirty="0" smtClean="0">
              <a:solidFill>
                <a:srgbClr val="FF0000"/>
              </a:solidFill>
            </a:rPr>
            <a:t>20</a:t>
          </a:r>
          <a:r>
            <a:rPr lang="ko-KR" altLang="en-US" sz="1200" b="1" dirty="0" smtClean="0">
              <a:solidFill>
                <a:srgbClr val="FF0000"/>
              </a:solidFill>
            </a:rPr>
            <a:t>억</a:t>
          </a:r>
          <a:endParaRPr lang="ko-KR" altLang="en-US" sz="1200" b="1" dirty="0">
            <a:solidFill>
              <a:srgbClr val="FF0000"/>
            </a:solidFill>
          </a:endParaRPr>
        </a:p>
      </dgm:t>
    </dgm:pt>
    <dgm:pt modelId="{0B0D6ECE-C09A-4C80-B3EA-F5DE42F2F9AE}" type="parTrans" cxnId="{1F13F0E1-DAF7-4DDB-8B9C-2D7D83B3B7F1}">
      <dgm:prSet/>
      <dgm:spPr/>
    </dgm:pt>
    <dgm:pt modelId="{62DA2818-3CE0-4148-B6F3-3DD3A5BEBF62}" type="sibTrans" cxnId="{1F13F0E1-DAF7-4DDB-8B9C-2D7D83B3B7F1}">
      <dgm:prSet/>
      <dgm:spPr/>
    </dgm:pt>
    <dgm:pt modelId="{62A984D4-5328-4485-AE96-7CA529AB07F9}" type="pres">
      <dgm:prSet presAssocID="{B4B56D23-86D4-4498-9542-2BAC46DA68B5}" presName="compositeShape" presStyleCnt="0">
        <dgm:presLayoutVars>
          <dgm:dir/>
          <dgm:resizeHandles/>
        </dgm:presLayoutVars>
      </dgm:prSet>
      <dgm:spPr/>
    </dgm:pt>
    <dgm:pt modelId="{A401761D-3E2F-4C6E-8B77-2B3B89975B4E}" type="pres">
      <dgm:prSet presAssocID="{B4B56D23-86D4-4498-9542-2BAC46DA68B5}" presName="pyramid" presStyleLbl="node1" presStyleIdx="0" presStyleCnt="1" custScaleX="125238" custLinFactNeighborX="-13959"/>
      <dgm:spPr/>
    </dgm:pt>
    <dgm:pt modelId="{52CC8DDC-6373-438B-88DB-D07628292455}" type="pres">
      <dgm:prSet presAssocID="{B4B56D23-86D4-4498-9542-2BAC46DA68B5}" presName="theList" presStyleCnt="0"/>
      <dgm:spPr/>
    </dgm:pt>
    <dgm:pt modelId="{4D4C00CC-B99A-4888-87C9-187E117A0B23}" type="pres">
      <dgm:prSet presAssocID="{A3FF9B9D-174E-49A0-A044-904549655DA0}" presName="aNode" presStyleLbl="fgAcc1" presStyleIdx="0" presStyleCnt="5" custScaleX="1237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AC330C-B8D7-4F81-8D20-78065579A73B}" type="pres">
      <dgm:prSet presAssocID="{A3FF9B9D-174E-49A0-A044-904549655DA0}" presName="aSpace" presStyleCnt="0"/>
      <dgm:spPr/>
    </dgm:pt>
    <dgm:pt modelId="{4231965B-46E6-46F6-A2B4-2067152DD622}" type="pres">
      <dgm:prSet presAssocID="{F45677A5-FA2B-47F2-906A-8B2193964E31}" presName="aNode" presStyleLbl="fgAcc1" presStyleIdx="1" presStyleCnt="5" custScaleX="1237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2C4184-7D11-472F-AEEE-97F3CB689511}" type="pres">
      <dgm:prSet presAssocID="{F45677A5-FA2B-47F2-906A-8B2193964E31}" presName="aSpace" presStyleCnt="0"/>
      <dgm:spPr/>
    </dgm:pt>
    <dgm:pt modelId="{8B10D67C-ED44-4252-9359-99F74DDE8F09}" type="pres">
      <dgm:prSet presAssocID="{977566E2-815B-48EA-A596-654163A15252}" presName="aNode" presStyleLbl="fgAcc1" presStyleIdx="2" presStyleCnt="5" custScaleX="1237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265953-445F-4AF9-82F3-59F20C4BE1E6}" type="pres">
      <dgm:prSet presAssocID="{977566E2-815B-48EA-A596-654163A15252}" presName="aSpace" presStyleCnt="0"/>
      <dgm:spPr/>
    </dgm:pt>
    <dgm:pt modelId="{84CC2354-03CD-4D50-95B2-3E112057461F}" type="pres">
      <dgm:prSet presAssocID="{4AF0C62E-13DC-48A9-86DD-20EE3F2CE0ED}" presName="aNode" presStyleLbl="fgAcc1" presStyleIdx="3" presStyleCnt="5" custScaleX="1237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927184-64D2-49D7-A86C-AC5B9713A99C}" type="pres">
      <dgm:prSet presAssocID="{4AF0C62E-13DC-48A9-86DD-20EE3F2CE0ED}" presName="aSpace" presStyleCnt="0"/>
      <dgm:spPr/>
    </dgm:pt>
    <dgm:pt modelId="{4560880C-FD03-4548-A495-C0CFFE441411}" type="pres">
      <dgm:prSet presAssocID="{22C43A88-A979-488C-8CAC-E825A7C6D685}" presName="aNode" presStyleLbl="fgAcc1" presStyleIdx="4" presStyleCnt="5" custScaleX="1237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64355D-49D2-407C-A372-5E4691DF1B19}" type="pres">
      <dgm:prSet presAssocID="{22C43A88-A979-488C-8CAC-E825A7C6D685}" presName="aSpace" presStyleCnt="0"/>
      <dgm:spPr/>
    </dgm:pt>
  </dgm:ptLst>
  <dgm:cxnLst>
    <dgm:cxn modelId="{3A0A87D8-EFC7-4C42-BE1C-4CF55E0830C1}" type="presOf" srcId="{22C43A88-A979-488C-8CAC-E825A7C6D685}" destId="{4560880C-FD03-4548-A495-C0CFFE441411}" srcOrd="0" destOrd="0" presId="urn:microsoft.com/office/officeart/2005/8/layout/pyramid2"/>
    <dgm:cxn modelId="{FD28B050-6309-4CD1-A54D-478F3C53CEE2}" srcId="{B4B56D23-86D4-4498-9542-2BAC46DA68B5}" destId="{22C43A88-A979-488C-8CAC-E825A7C6D685}" srcOrd="4" destOrd="0" parTransId="{71BB225C-0F4A-405E-9028-79DD326C20D5}" sibTransId="{4C95AF84-13F4-445E-BF9E-0774AFB91404}"/>
    <dgm:cxn modelId="{D873C067-CB81-40DD-BBAE-32E82F822192}" type="presOf" srcId="{977566E2-815B-48EA-A596-654163A15252}" destId="{8B10D67C-ED44-4252-9359-99F74DDE8F09}" srcOrd="0" destOrd="0" presId="urn:microsoft.com/office/officeart/2005/8/layout/pyramid2"/>
    <dgm:cxn modelId="{E2FA486B-6215-402B-81A8-6F7D04BA27FB}" type="presOf" srcId="{A3FF9B9D-174E-49A0-A044-904549655DA0}" destId="{4D4C00CC-B99A-4888-87C9-187E117A0B23}" srcOrd="0" destOrd="0" presId="urn:microsoft.com/office/officeart/2005/8/layout/pyramid2"/>
    <dgm:cxn modelId="{55D23985-172D-4EAD-8321-EC61D1B67F06}" srcId="{B4B56D23-86D4-4498-9542-2BAC46DA68B5}" destId="{F45677A5-FA2B-47F2-906A-8B2193964E31}" srcOrd="1" destOrd="0" parTransId="{EDC7F6C9-C32E-463C-8167-5E18077EFA3A}" sibTransId="{F9AE505E-6764-40EB-9B9E-AE8DBF8D74D7}"/>
    <dgm:cxn modelId="{9AD1BB4B-2BAB-481C-8A70-A492268E54F2}" srcId="{B4B56D23-86D4-4498-9542-2BAC46DA68B5}" destId="{4AF0C62E-13DC-48A9-86DD-20EE3F2CE0ED}" srcOrd="3" destOrd="0" parTransId="{18B7F8EA-72A2-40F2-B368-56E2542F68B1}" sibTransId="{7CCC4E90-4057-4328-A889-A9345842F333}"/>
    <dgm:cxn modelId="{48C827CB-3D09-4EB3-B964-0B1CE2BC20D8}" type="presOf" srcId="{4AF0C62E-13DC-48A9-86DD-20EE3F2CE0ED}" destId="{84CC2354-03CD-4D50-95B2-3E112057461F}" srcOrd="0" destOrd="0" presId="urn:microsoft.com/office/officeart/2005/8/layout/pyramid2"/>
    <dgm:cxn modelId="{38ED2CC5-7E77-4244-A40C-1B1C42BA8C6F}" type="presOf" srcId="{F45677A5-FA2B-47F2-906A-8B2193964E31}" destId="{4231965B-46E6-46F6-A2B4-2067152DD622}" srcOrd="0" destOrd="0" presId="urn:microsoft.com/office/officeart/2005/8/layout/pyramid2"/>
    <dgm:cxn modelId="{B6A609D1-5B2C-430F-A6CB-EDCE3EC72576}" srcId="{B4B56D23-86D4-4498-9542-2BAC46DA68B5}" destId="{977566E2-815B-48EA-A596-654163A15252}" srcOrd="2" destOrd="0" parTransId="{8E48BDEA-0307-4D77-A838-DB10DD3BA8B4}" sibTransId="{395620ED-C45E-4B3C-9810-FFF74323B1C4}"/>
    <dgm:cxn modelId="{1F13F0E1-DAF7-4DDB-8B9C-2D7D83B3B7F1}" srcId="{B4B56D23-86D4-4498-9542-2BAC46DA68B5}" destId="{A3FF9B9D-174E-49A0-A044-904549655DA0}" srcOrd="0" destOrd="0" parTransId="{0B0D6ECE-C09A-4C80-B3EA-F5DE42F2F9AE}" sibTransId="{62DA2818-3CE0-4148-B6F3-3DD3A5BEBF62}"/>
    <dgm:cxn modelId="{6B3D5A11-DB2A-41CC-AA7B-9D26A39FDE30}" type="presOf" srcId="{B4B56D23-86D4-4498-9542-2BAC46DA68B5}" destId="{62A984D4-5328-4485-AE96-7CA529AB07F9}" srcOrd="0" destOrd="0" presId="urn:microsoft.com/office/officeart/2005/8/layout/pyramid2"/>
    <dgm:cxn modelId="{98A7DBE7-1B41-46BD-BF1A-D0D0DD541A98}" type="presParOf" srcId="{62A984D4-5328-4485-AE96-7CA529AB07F9}" destId="{A401761D-3E2F-4C6E-8B77-2B3B89975B4E}" srcOrd="0" destOrd="0" presId="urn:microsoft.com/office/officeart/2005/8/layout/pyramid2"/>
    <dgm:cxn modelId="{345F235B-4DA7-4D7A-A3AE-CBA2C3E1A607}" type="presParOf" srcId="{62A984D4-5328-4485-AE96-7CA529AB07F9}" destId="{52CC8DDC-6373-438B-88DB-D07628292455}" srcOrd="1" destOrd="0" presId="urn:microsoft.com/office/officeart/2005/8/layout/pyramid2"/>
    <dgm:cxn modelId="{13DE0A3A-6D79-4FE4-8DB9-3C80F0B11C85}" type="presParOf" srcId="{52CC8DDC-6373-438B-88DB-D07628292455}" destId="{4D4C00CC-B99A-4888-87C9-187E117A0B23}" srcOrd="0" destOrd="0" presId="urn:microsoft.com/office/officeart/2005/8/layout/pyramid2"/>
    <dgm:cxn modelId="{07EA5B52-E8CF-499B-A010-96377168702E}" type="presParOf" srcId="{52CC8DDC-6373-438B-88DB-D07628292455}" destId="{96AC330C-B8D7-4F81-8D20-78065579A73B}" srcOrd="1" destOrd="0" presId="urn:microsoft.com/office/officeart/2005/8/layout/pyramid2"/>
    <dgm:cxn modelId="{B32FECD5-CC31-48E4-A4A9-1B709B45BB36}" type="presParOf" srcId="{52CC8DDC-6373-438B-88DB-D07628292455}" destId="{4231965B-46E6-46F6-A2B4-2067152DD622}" srcOrd="2" destOrd="0" presId="urn:microsoft.com/office/officeart/2005/8/layout/pyramid2"/>
    <dgm:cxn modelId="{46A39D63-8013-473A-A910-0F728FAF8EBA}" type="presParOf" srcId="{52CC8DDC-6373-438B-88DB-D07628292455}" destId="{E62C4184-7D11-472F-AEEE-97F3CB689511}" srcOrd="3" destOrd="0" presId="urn:microsoft.com/office/officeart/2005/8/layout/pyramid2"/>
    <dgm:cxn modelId="{4A35A10B-9FFF-4776-B340-86AA3211D2BB}" type="presParOf" srcId="{52CC8DDC-6373-438B-88DB-D07628292455}" destId="{8B10D67C-ED44-4252-9359-99F74DDE8F09}" srcOrd="4" destOrd="0" presId="urn:microsoft.com/office/officeart/2005/8/layout/pyramid2"/>
    <dgm:cxn modelId="{21FD963A-71E1-444C-A77D-955A9947D4D8}" type="presParOf" srcId="{52CC8DDC-6373-438B-88DB-D07628292455}" destId="{77265953-445F-4AF9-82F3-59F20C4BE1E6}" srcOrd="5" destOrd="0" presId="urn:microsoft.com/office/officeart/2005/8/layout/pyramid2"/>
    <dgm:cxn modelId="{9D45B3B7-2171-49A3-9C1B-124696334A2F}" type="presParOf" srcId="{52CC8DDC-6373-438B-88DB-D07628292455}" destId="{84CC2354-03CD-4D50-95B2-3E112057461F}" srcOrd="6" destOrd="0" presId="urn:microsoft.com/office/officeart/2005/8/layout/pyramid2"/>
    <dgm:cxn modelId="{BC36183B-1D0A-46AE-B5C0-EA26524F216A}" type="presParOf" srcId="{52CC8DDC-6373-438B-88DB-D07628292455}" destId="{85927184-64D2-49D7-A86C-AC5B9713A99C}" srcOrd="7" destOrd="0" presId="urn:microsoft.com/office/officeart/2005/8/layout/pyramid2"/>
    <dgm:cxn modelId="{B9720D4B-3810-4A35-9C0F-BE2ACD1FC64E}" type="presParOf" srcId="{52CC8DDC-6373-438B-88DB-D07628292455}" destId="{4560880C-FD03-4548-A495-C0CFFE441411}" srcOrd="8" destOrd="0" presId="urn:microsoft.com/office/officeart/2005/8/layout/pyramid2"/>
    <dgm:cxn modelId="{5F61770C-94DB-46F1-BE4E-3E7B8E81E034}" type="presParOf" srcId="{52CC8DDC-6373-438B-88DB-D07628292455}" destId="{8164355D-49D2-407C-A372-5E4691DF1B1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8AA4B-CD74-454F-ACB9-031A67BE65F8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001CE2C-553B-4CA3-8C7F-86A3036B9757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ApplLab</a:t>
          </a:r>
          <a:endParaRPr lang="en-US" altLang="ko-KR" dirty="0" smtClean="0"/>
        </a:p>
        <a:p>
          <a:pPr latinLnBrk="1"/>
          <a:r>
            <a:rPr lang="en-US" altLang="ko-KR" dirty="0" smtClean="0"/>
            <a:t>LBS</a:t>
          </a:r>
          <a:endParaRPr lang="ko-KR" altLang="en-US" dirty="0"/>
        </a:p>
      </dgm:t>
    </dgm:pt>
    <dgm:pt modelId="{2B2FF818-D66F-4555-A12A-C1B072D1ED83}" type="parTrans" cxnId="{1E692F74-29B7-481B-B815-AF6929E8AF60}">
      <dgm:prSet/>
      <dgm:spPr/>
      <dgm:t>
        <a:bodyPr/>
        <a:lstStyle/>
        <a:p>
          <a:pPr latinLnBrk="1"/>
          <a:endParaRPr lang="ko-KR" altLang="en-US"/>
        </a:p>
      </dgm:t>
    </dgm:pt>
    <dgm:pt modelId="{259785B7-5641-49EE-B5A6-880D1936A724}" type="sibTrans" cxnId="{1E692F74-29B7-481B-B815-AF6929E8AF60}">
      <dgm:prSet/>
      <dgm:spPr/>
      <dgm:t>
        <a:bodyPr/>
        <a:lstStyle/>
        <a:p>
          <a:pPr latinLnBrk="1"/>
          <a:endParaRPr lang="ko-KR" altLang="en-US"/>
        </a:p>
      </dgm:t>
    </dgm:pt>
    <dgm:pt modelId="{A55CBA6D-F671-44E8-95B2-9722C0EDAFA4}">
      <dgm:prSet phldrT="[텍스트]"/>
      <dgm:spPr/>
      <dgm:t>
        <a:bodyPr/>
        <a:lstStyle/>
        <a:p>
          <a:pPr latinLnBrk="1"/>
          <a:r>
            <a:rPr lang="en-US" altLang="ko-KR" dirty="0" smtClean="0"/>
            <a:t>LBS</a:t>
          </a:r>
        </a:p>
        <a:p>
          <a:pPr latinLnBrk="1"/>
          <a:r>
            <a:rPr lang="en-US" altLang="ko-KR" dirty="0" smtClean="0"/>
            <a:t>Office</a:t>
          </a:r>
          <a:endParaRPr lang="ko-KR" altLang="en-US" dirty="0"/>
        </a:p>
      </dgm:t>
    </dgm:pt>
    <dgm:pt modelId="{D4EB0B0B-7B52-4DCD-B7DF-DE03BC1A5B6E}" type="parTrans" cxnId="{444D0FC1-F6DC-403C-9118-A6B69BBA5BCB}">
      <dgm:prSet/>
      <dgm:spPr/>
      <dgm:t>
        <a:bodyPr/>
        <a:lstStyle/>
        <a:p>
          <a:pPr latinLnBrk="1"/>
          <a:endParaRPr lang="ko-KR" altLang="en-US"/>
        </a:p>
      </dgm:t>
    </dgm:pt>
    <dgm:pt modelId="{7F1C949A-2005-41EE-A728-3EC2C804578B}" type="sibTrans" cxnId="{444D0FC1-F6DC-403C-9118-A6B69BBA5BCB}">
      <dgm:prSet/>
      <dgm:spPr/>
      <dgm:t>
        <a:bodyPr/>
        <a:lstStyle/>
        <a:p>
          <a:pPr latinLnBrk="1"/>
          <a:endParaRPr lang="ko-KR" altLang="en-US"/>
        </a:p>
      </dgm:t>
    </dgm:pt>
    <dgm:pt modelId="{93644F6F-E590-4838-A030-690FF61C20FF}">
      <dgm:prSet phldrT="[텍스트]"/>
      <dgm:spPr/>
      <dgm:t>
        <a:bodyPr/>
        <a:lstStyle/>
        <a:p>
          <a:pPr latinLnBrk="1"/>
          <a:r>
            <a:rPr lang="en-US" altLang="ko-KR" dirty="0" smtClean="0"/>
            <a:t>LBS</a:t>
          </a:r>
        </a:p>
        <a:p>
          <a:pPr latinLnBrk="1"/>
          <a:r>
            <a:rPr lang="ko-KR" altLang="en-US" dirty="0" smtClean="0"/>
            <a:t>관제</a:t>
          </a:r>
          <a:endParaRPr lang="ko-KR" altLang="en-US" dirty="0"/>
        </a:p>
      </dgm:t>
    </dgm:pt>
    <dgm:pt modelId="{B6803FDC-8C13-4DE6-8398-C33C4113C9F9}" type="parTrans" cxnId="{13D2E194-11FE-4ED6-AE7A-7EC835C0D747}">
      <dgm:prSet/>
      <dgm:spPr/>
      <dgm:t>
        <a:bodyPr/>
        <a:lstStyle/>
        <a:p>
          <a:pPr latinLnBrk="1"/>
          <a:endParaRPr lang="ko-KR" altLang="en-US"/>
        </a:p>
      </dgm:t>
    </dgm:pt>
    <dgm:pt modelId="{0C647173-B26F-4464-BBAB-5D40CEE7252C}" type="sibTrans" cxnId="{13D2E194-11FE-4ED6-AE7A-7EC835C0D747}">
      <dgm:prSet/>
      <dgm:spPr/>
      <dgm:t>
        <a:bodyPr/>
        <a:lstStyle/>
        <a:p>
          <a:pPr latinLnBrk="1"/>
          <a:endParaRPr lang="ko-KR" altLang="en-US"/>
        </a:p>
      </dgm:t>
    </dgm:pt>
    <dgm:pt modelId="{CE3A33CC-9239-4C87-8F19-70786360A764}">
      <dgm:prSet phldrT="[텍스트]"/>
      <dgm:spPr/>
      <dgm:t>
        <a:bodyPr/>
        <a:lstStyle/>
        <a:p>
          <a:pPr latinLnBrk="1"/>
          <a:r>
            <a:rPr lang="en-US" altLang="ko-KR" dirty="0" smtClean="0"/>
            <a:t>LBS</a:t>
          </a:r>
        </a:p>
        <a:p>
          <a:pPr latinLnBrk="1"/>
          <a:r>
            <a:rPr lang="en-US" altLang="ko-KR" dirty="0" smtClean="0"/>
            <a:t>Home</a:t>
          </a:r>
          <a:endParaRPr lang="ko-KR" altLang="en-US" dirty="0"/>
        </a:p>
      </dgm:t>
    </dgm:pt>
    <dgm:pt modelId="{1EBCFF45-5417-4CE9-B269-5C4407D7007F}" type="parTrans" cxnId="{BA746F81-1D23-4FD7-BFB4-0581B44D431A}">
      <dgm:prSet/>
      <dgm:spPr/>
      <dgm:t>
        <a:bodyPr/>
        <a:lstStyle/>
        <a:p>
          <a:pPr latinLnBrk="1"/>
          <a:endParaRPr lang="ko-KR" altLang="en-US"/>
        </a:p>
      </dgm:t>
    </dgm:pt>
    <dgm:pt modelId="{AB8B3409-F979-441C-9A1D-673C11253960}" type="sibTrans" cxnId="{BA746F81-1D23-4FD7-BFB4-0581B44D431A}">
      <dgm:prSet/>
      <dgm:spPr/>
      <dgm:t>
        <a:bodyPr/>
        <a:lstStyle/>
        <a:p>
          <a:pPr latinLnBrk="1"/>
          <a:endParaRPr lang="ko-KR" altLang="en-US"/>
        </a:p>
      </dgm:t>
    </dgm:pt>
    <dgm:pt modelId="{1A9D37C4-FF7B-445F-A0F3-CE33C5698A82}">
      <dgm:prSet phldrT="[텍스트]"/>
      <dgm:spPr/>
      <dgm:t>
        <a:bodyPr/>
        <a:lstStyle/>
        <a:p>
          <a:pPr latinLnBrk="1"/>
          <a:r>
            <a:rPr lang="en-US" altLang="ko-KR" dirty="0" smtClean="0"/>
            <a:t>LBS</a:t>
          </a:r>
        </a:p>
        <a:p>
          <a:pPr latinLnBrk="1"/>
          <a:r>
            <a:rPr lang="en-US" altLang="ko-KR" dirty="0" smtClean="0"/>
            <a:t>Trans(</a:t>
          </a:r>
          <a:r>
            <a:rPr lang="ko-KR" altLang="en-US" dirty="0" smtClean="0"/>
            <a:t>교통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B902570C-703C-4C48-93DF-C426B146D8DB}" type="parTrans" cxnId="{AA7D78C5-6496-4FE1-AD90-7CED6E99848D}">
      <dgm:prSet/>
      <dgm:spPr/>
      <dgm:t>
        <a:bodyPr/>
        <a:lstStyle/>
        <a:p>
          <a:pPr latinLnBrk="1"/>
          <a:endParaRPr lang="ko-KR" altLang="en-US"/>
        </a:p>
      </dgm:t>
    </dgm:pt>
    <dgm:pt modelId="{9CBACDEE-8D3D-4475-ADF0-7A8E17B31AD2}" type="sibTrans" cxnId="{AA7D78C5-6496-4FE1-AD90-7CED6E99848D}">
      <dgm:prSet/>
      <dgm:spPr/>
      <dgm:t>
        <a:bodyPr/>
        <a:lstStyle/>
        <a:p>
          <a:pPr latinLnBrk="1"/>
          <a:endParaRPr lang="ko-KR" altLang="en-US"/>
        </a:p>
      </dgm:t>
    </dgm:pt>
    <dgm:pt modelId="{8853E0ED-215E-4ABA-86DA-E180BD4AA97F}">
      <dgm:prSet/>
      <dgm:spPr/>
      <dgm:t>
        <a:bodyPr/>
        <a:lstStyle/>
        <a:p>
          <a:pPr latinLnBrk="1"/>
          <a:r>
            <a:rPr lang="en-US" altLang="ko-KR" dirty="0" smtClean="0"/>
            <a:t>LBS</a:t>
          </a:r>
        </a:p>
        <a:p>
          <a:pPr latinLnBrk="1"/>
          <a:r>
            <a:rPr lang="ko-KR" altLang="en-US" dirty="0" smtClean="0"/>
            <a:t>통신</a:t>
          </a:r>
          <a:endParaRPr lang="ko-KR" altLang="en-US" dirty="0"/>
        </a:p>
      </dgm:t>
    </dgm:pt>
    <dgm:pt modelId="{803222F7-3CD6-47CC-AA95-D808503D8411}" type="parTrans" cxnId="{41DD16A6-561B-4A06-8BDB-44ABA1030B8C}">
      <dgm:prSet/>
      <dgm:spPr/>
      <dgm:t>
        <a:bodyPr/>
        <a:lstStyle/>
        <a:p>
          <a:pPr latinLnBrk="1"/>
          <a:endParaRPr lang="ko-KR" altLang="en-US"/>
        </a:p>
      </dgm:t>
    </dgm:pt>
    <dgm:pt modelId="{8D6A614B-8534-4C4B-91D3-7F1F644C4310}" type="sibTrans" cxnId="{41DD16A6-561B-4A06-8BDB-44ABA1030B8C}">
      <dgm:prSet/>
      <dgm:spPr/>
      <dgm:t>
        <a:bodyPr/>
        <a:lstStyle/>
        <a:p>
          <a:pPr latinLnBrk="1"/>
          <a:endParaRPr lang="ko-KR" altLang="en-US"/>
        </a:p>
      </dgm:t>
    </dgm:pt>
    <dgm:pt modelId="{4A641587-A22D-41C4-93A5-88028BB03E0C}">
      <dgm:prSet/>
      <dgm:spPr/>
      <dgm:t>
        <a:bodyPr/>
        <a:lstStyle/>
        <a:p>
          <a:pPr latinLnBrk="1"/>
          <a:r>
            <a:rPr lang="en-US" altLang="ko-KR" dirty="0" smtClean="0"/>
            <a:t>LBS</a:t>
          </a:r>
        </a:p>
        <a:p>
          <a:pPr latinLnBrk="1"/>
          <a:r>
            <a:rPr lang="en-US" altLang="ko-KR" dirty="0" smtClean="0"/>
            <a:t>Police</a:t>
          </a:r>
          <a:endParaRPr lang="ko-KR" altLang="en-US" dirty="0"/>
        </a:p>
      </dgm:t>
    </dgm:pt>
    <dgm:pt modelId="{128A661B-EF53-435D-AE4D-229E50358EE6}" type="parTrans" cxnId="{52A909F0-1E5A-439C-896A-02F17EBE09A3}">
      <dgm:prSet/>
      <dgm:spPr/>
      <dgm:t>
        <a:bodyPr/>
        <a:lstStyle/>
        <a:p>
          <a:pPr latinLnBrk="1"/>
          <a:endParaRPr lang="ko-KR" altLang="en-US"/>
        </a:p>
      </dgm:t>
    </dgm:pt>
    <dgm:pt modelId="{9A6C4ACF-C713-4291-849B-DCC2AF3E646B}" type="sibTrans" cxnId="{52A909F0-1E5A-439C-896A-02F17EBE09A3}">
      <dgm:prSet/>
      <dgm:spPr/>
      <dgm:t>
        <a:bodyPr/>
        <a:lstStyle/>
        <a:p>
          <a:pPr latinLnBrk="1"/>
          <a:endParaRPr lang="ko-KR" altLang="en-US"/>
        </a:p>
      </dgm:t>
    </dgm:pt>
    <dgm:pt modelId="{B28F70DB-CB9D-4DFA-99A2-9EDA62F54EC8}" type="pres">
      <dgm:prSet presAssocID="{8088AA4B-CD74-454F-ACB9-031A67BE65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ADBB9E-F5B2-4F25-8D41-52AA12331354}" type="pres">
      <dgm:prSet presAssocID="{B001CE2C-553B-4CA3-8C7F-86A3036B9757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F9359251-63E7-4152-B7BF-4E19B34514A8}" type="pres">
      <dgm:prSet presAssocID="{D4EB0B0B-7B52-4DCD-B7DF-DE03BC1A5B6E}" presName="Name9" presStyleLbl="parChTrans1D2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6AFFB674-F480-4271-827A-9B50677582E8}" type="pres">
      <dgm:prSet presAssocID="{D4EB0B0B-7B52-4DCD-B7DF-DE03BC1A5B6E}" presName="connTx" presStyleLbl="parChTrans1D2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E7C76ED6-2CCF-4BD2-84EF-3E8094C7FD8D}" type="pres">
      <dgm:prSet presAssocID="{A55CBA6D-F671-44E8-95B2-9722C0EDAF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960239-937B-4B38-ACCF-6424E6213BB3}" type="pres">
      <dgm:prSet presAssocID="{B6803FDC-8C13-4DE6-8398-C33C4113C9F9}" presName="Name9" presStyleLbl="parChTrans1D2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1204559E-9715-4D5E-91E9-6FB91A0634E1}" type="pres">
      <dgm:prSet presAssocID="{B6803FDC-8C13-4DE6-8398-C33C4113C9F9}" presName="connTx" presStyleLbl="parChTrans1D2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03E11C33-3A91-4B39-8A63-3DEBCCFC6976}" type="pres">
      <dgm:prSet presAssocID="{93644F6F-E590-4838-A030-690FF61C20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036B22-91FF-425E-B64D-AEE40F2D6404}" type="pres">
      <dgm:prSet presAssocID="{1EBCFF45-5417-4CE9-B269-5C4407D7007F}" presName="Name9" presStyleLbl="parChTrans1D2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083F3175-7807-42A9-B1B2-8A6E232865FA}" type="pres">
      <dgm:prSet presAssocID="{1EBCFF45-5417-4CE9-B269-5C4407D7007F}" presName="connTx" presStyleLbl="parChTrans1D2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87838D08-BE96-4C05-873A-9D5BEA709294}" type="pres">
      <dgm:prSet presAssocID="{CE3A33CC-9239-4C87-8F19-70786360A7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0BF316-B34D-47EA-A14F-4D3B6C452A6E}" type="pres">
      <dgm:prSet presAssocID="{B902570C-703C-4C48-93DF-C426B146D8DB}" presName="Name9" presStyleLbl="parChTrans1D2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7E3F76EC-8AF6-43A8-AA24-1B079CC6E661}" type="pres">
      <dgm:prSet presAssocID="{B902570C-703C-4C48-93DF-C426B146D8DB}" presName="connTx" presStyleLbl="parChTrans1D2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2D3E3DA2-0651-4DAF-BED0-D5A0EB09DAFF}" type="pres">
      <dgm:prSet presAssocID="{1A9D37C4-FF7B-445F-A0F3-CE33C5698A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09F88D-B4DE-4F21-8AAC-31B205FC7869}" type="pres">
      <dgm:prSet presAssocID="{803222F7-3CD6-47CC-AA95-D808503D8411}" presName="Name9" presStyleLbl="parChTrans1D2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81757812-E31D-4E5D-8F61-5A30A55CA2D9}" type="pres">
      <dgm:prSet presAssocID="{803222F7-3CD6-47CC-AA95-D808503D8411}" presName="connTx" presStyleLbl="parChTrans1D2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E11F6859-E66F-49E7-98FA-5C8C8FBC9242}" type="pres">
      <dgm:prSet presAssocID="{8853E0ED-215E-4ABA-86DA-E180BD4AA97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927085-87C1-44F9-B7BE-DF2A4A7F019E}" type="pres">
      <dgm:prSet presAssocID="{128A661B-EF53-435D-AE4D-229E50358EE6}" presName="Name9" presStyleLbl="parChTrans1D2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FBE1DAF8-549A-4961-9CA4-2AB3C9B3791E}" type="pres">
      <dgm:prSet presAssocID="{128A661B-EF53-435D-AE4D-229E50358EE6}" presName="connTx" presStyleLbl="parChTrans1D2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01E41C0A-5814-4FED-B9D3-3B5AEA225967}" type="pres">
      <dgm:prSet presAssocID="{4A641587-A22D-41C4-93A5-88028BB03E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13A815D-639B-48A5-857B-B0D8424AACCE}" type="presOf" srcId="{D4EB0B0B-7B52-4DCD-B7DF-DE03BC1A5B6E}" destId="{6AFFB674-F480-4271-827A-9B50677582E8}" srcOrd="1" destOrd="0" presId="urn:microsoft.com/office/officeart/2005/8/layout/radial1"/>
    <dgm:cxn modelId="{5EDBBEF5-595A-4402-938A-68214B806B22}" type="presOf" srcId="{1EBCFF45-5417-4CE9-B269-5C4407D7007F}" destId="{083F3175-7807-42A9-B1B2-8A6E232865FA}" srcOrd="1" destOrd="0" presId="urn:microsoft.com/office/officeart/2005/8/layout/radial1"/>
    <dgm:cxn modelId="{41DD16A6-561B-4A06-8BDB-44ABA1030B8C}" srcId="{B001CE2C-553B-4CA3-8C7F-86A3036B9757}" destId="{8853E0ED-215E-4ABA-86DA-E180BD4AA97F}" srcOrd="4" destOrd="0" parTransId="{803222F7-3CD6-47CC-AA95-D808503D8411}" sibTransId="{8D6A614B-8534-4C4B-91D3-7F1F644C4310}"/>
    <dgm:cxn modelId="{4CB952F3-6048-455F-B51C-10BD9D085890}" type="presOf" srcId="{8853E0ED-215E-4ABA-86DA-E180BD4AA97F}" destId="{E11F6859-E66F-49E7-98FA-5C8C8FBC9242}" srcOrd="0" destOrd="0" presId="urn:microsoft.com/office/officeart/2005/8/layout/radial1"/>
    <dgm:cxn modelId="{AA7D78C5-6496-4FE1-AD90-7CED6E99848D}" srcId="{B001CE2C-553B-4CA3-8C7F-86A3036B9757}" destId="{1A9D37C4-FF7B-445F-A0F3-CE33C5698A82}" srcOrd="3" destOrd="0" parTransId="{B902570C-703C-4C48-93DF-C426B146D8DB}" sibTransId="{9CBACDEE-8D3D-4475-ADF0-7A8E17B31AD2}"/>
    <dgm:cxn modelId="{B2640FA2-2C54-4BAA-A539-CD0D64395BA1}" type="presOf" srcId="{B6803FDC-8C13-4DE6-8398-C33C4113C9F9}" destId="{1204559E-9715-4D5E-91E9-6FB91A0634E1}" srcOrd="1" destOrd="0" presId="urn:microsoft.com/office/officeart/2005/8/layout/radial1"/>
    <dgm:cxn modelId="{16D8A5EF-7C23-4CD3-847E-C51FFCEB305F}" type="presOf" srcId="{1A9D37C4-FF7B-445F-A0F3-CE33C5698A82}" destId="{2D3E3DA2-0651-4DAF-BED0-D5A0EB09DAFF}" srcOrd="0" destOrd="0" presId="urn:microsoft.com/office/officeart/2005/8/layout/radial1"/>
    <dgm:cxn modelId="{33D74281-65C4-41E7-A292-0333E902A771}" type="presOf" srcId="{B902570C-703C-4C48-93DF-C426B146D8DB}" destId="{210BF316-B34D-47EA-A14F-4D3B6C452A6E}" srcOrd="0" destOrd="0" presId="urn:microsoft.com/office/officeart/2005/8/layout/radial1"/>
    <dgm:cxn modelId="{9A82D170-B6C2-4C72-AA4F-36F2003FA5C1}" type="presOf" srcId="{93644F6F-E590-4838-A030-690FF61C20FF}" destId="{03E11C33-3A91-4B39-8A63-3DEBCCFC6976}" srcOrd="0" destOrd="0" presId="urn:microsoft.com/office/officeart/2005/8/layout/radial1"/>
    <dgm:cxn modelId="{52A909F0-1E5A-439C-896A-02F17EBE09A3}" srcId="{B001CE2C-553B-4CA3-8C7F-86A3036B9757}" destId="{4A641587-A22D-41C4-93A5-88028BB03E0C}" srcOrd="5" destOrd="0" parTransId="{128A661B-EF53-435D-AE4D-229E50358EE6}" sibTransId="{9A6C4ACF-C713-4291-849B-DCC2AF3E646B}"/>
    <dgm:cxn modelId="{15BA9B5B-D26D-48F8-BAB8-51BB2DD7C40B}" type="presOf" srcId="{1EBCFF45-5417-4CE9-B269-5C4407D7007F}" destId="{C6036B22-91FF-425E-B64D-AEE40F2D6404}" srcOrd="0" destOrd="0" presId="urn:microsoft.com/office/officeart/2005/8/layout/radial1"/>
    <dgm:cxn modelId="{1E692F74-29B7-481B-B815-AF6929E8AF60}" srcId="{8088AA4B-CD74-454F-ACB9-031A67BE65F8}" destId="{B001CE2C-553B-4CA3-8C7F-86A3036B9757}" srcOrd="0" destOrd="0" parTransId="{2B2FF818-D66F-4555-A12A-C1B072D1ED83}" sibTransId="{259785B7-5641-49EE-B5A6-880D1936A724}"/>
    <dgm:cxn modelId="{9BF05FFE-1623-43D2-87F7-505A626025FC}" type="presOf" srcId="{803222F7-3CD6-47CC-AA95-D808503D8411}" destId="{81757812-E31D-4E5D-8F61-5A30A55CA2D9}" srcOrd="1" destOrd="0" presId="urn:microsoft.com/office/officeart/2005/8/layout/radial1"/>
    <dgm:cxn modelId="{BA746F81-1D23-4FD7-BFB4-0581B44D431A}" srcId="{B001CE2C-553B-4CA3-8C7F-86A3036B9757}" destId="{CE3A33CC-9239-4C87-8F19-70786360A764}" srcOrd="2" destOrd="0" parTransId="{1EBCFF45-5417-4CE9-B269-5C4407D7007F}" sibTransId="{AB8B3409-F979-441C-9A1D-673C11253960}"/>
    <dgm:cxn modelId="{F544B099-2795-4AFF-A296-18458271DFA0}" type="presOf" srcId="{D4EB0B0B-7B52-4DCD-B7DF-DE03BC1A5B6E}" destId="{F9359251-63E7-4152-B7BF-4E19B34514A8}" srcOrd="0" destOrd="0" presId="urn:microsoft.com/office/officeart/2005/8/layout/radial1"/>
    <dgm:cxn modelId="{8284BD94-0104-4EEB-BF04-305DF6141540}" type="presOf" srcId="{CE3A33CC-9239-4C87-8F19-70786360A764}" destId="{87838D08-BE96-4C05-873A-9D5BEA709294}" srcOrd="0" destOrd="0" presId="urn:microsoft.com/office/officeart/2005/8/layout/radial1"/>
    <dgm:cxn modelId="{9715FCC1-0DE7-4C8D-B4DF-285C02F873BD}" type="presOf" srcId="{4A641587-A22D-41C4-93A5-88028BB03E0C}" destId="{01E41C0A-5814-4FED-B9D3-3B5AEA225967}" srcOrd="0" destOrd="0" presId="urn:microsoft.com/office/officeart/2005/8/layout/radial1"/>
    <dgm:cxn modelId="{B24C0491-3EA3-4450-BFC7-7DE8F3685859}" type="presOf" srcId="{A55CBA6D-F671-44E8-95B2-9722C0EDAFA4}" destId="{E7C76ED6-2CCF-4BD2-84EF-3E8094C7FD8D}" srcOrd="0" destOrd="0" presId="urn:microsoft.com/office/officeart/2005/8/layout/radial1"/>
    <dgm:cxn modelId="{18276D06-BA4D-4439-AF83-62637C39C8DF}" type="presOf" srcId="{803222F7-3CD6-47CC-AA95-D808503D8411}" destId="{0C09F88D-B4DE-4F21-8AAC-31B205FC7869}" srcOrd="0" destOrd="0" presId="urn:microsoft.com/office/officeart/2005/8/layout/radial1"/>
    <dgm:cxn modelId="{F6C40210-FF53-474B-81CE-9F41DDA2B4E3}" type="presOf" srcId="{128A661B-EF53-435D-AE4D-229E50358EE6}" destId="{FBE1DAF8-549A-4961-9CA4-2AB3C9B3791E}" srcOrd="1" destOrd="0" presId="urn:microsoft.com/office/officeart/2005/8/layout/radial1"/>
    <dgm:cxn modelId="{F34900D7-85CD-46C9-A2C6-D652E1FA0ACA}" type="presOf" srcId="{B001CE2C-553B-4CA3-8C7F-86A3036B9757}" destId="{4BADBB9E-F5B2-4F25-8D41-52AA12331354}" srcOrd="0" destOrd="0" presId="urn:microsoft.com/office/officeart/2005/8/layout/radial1"/>
    <dgm:cxn modelId="{444D0FC1-F6DC-403C-9118-A6B69BBA5BCB}" srcId="{B001CE2C-553B-4CA3-8C7F-86A3036B9757}" destId="{A55CBA6D-F671-44E8-95B2-9722C0EDAFA4}" srcOrd="0" destOrd="0" parTransId="{D4EB0B0B-7B52-4DCD-B7DF-DE03BC1A5B6E}" sibTransId="{7F1C949A-2005-41EE-A728-3EC2C804578B}"/>
    <dgm:cxn modelId="{13D2E194-11FE-4ED6-AE7A-7EC835C0D747}" srcId="{B001CE2C-553B-4CA3-8C7F-86A3036B9757}" destId="{93644F6F-E590-4838-A030-690FF61C20FF}" srcOrd="1" destOrd="0" parTransId="{B6803FDC-8C13-4DE6-8398-C33C4113C9F9}" sibTransId="{0C647173-B26F-4464-BBAB-5D40CEE7252C}"/>
    <dgm:cxn modelId="{26BB37A5-83C7-46F1-BF09-946D63FF4BD8}" type="presOf" srcId="{B6803FDC-8C13-4DE6-8398-C33C4113C9F9}" destId="{99960239-937B-4B38-ACCF-6424E6213BB3}" srcOrd="0" destOrd="0" presId="urn:microsoft.com/office/officeart/2005/8/layout/radial1"/>
    <dgm:cxn modelId="{BCDED363-4CC7-4507-9CA3-2195175A879A}" type="presOf" srcId="{8088AA4B-CD74-454F-ACB9-031A67BE65F8}" destId="{B28F70DB-CB9D-4DFA-99A2-9EDA62F54EC8}" srcOrd="0" destOrd="0" presId="urn:microsoft.com/office/officeart/2005/8/layout/radial1"/>
    <dgm:cxn modelId="{81AFF1F5-C647-46B5-88CF-D66846A7EF0E}" type="presOf" srcId="{128A661B-EF53-435D-AE4D-229E50358EE6}" destId="{2C927085-87C1-44F9-B7BE-DF2A4A7F019E}" srcOrd="0" destOrd="0" presId="urn:microsoft.com/office/officeart/2005/8/layout/radial1"/>
    <dgm:cxn modelId="{CF5B811E-F454-4B53-9AF7-D9CDFCB490D0}" type="presOf" srcId="{B902570C-703C-4C48-93DF-C426B146D8DB}" destId="{7E3F76EC-8AF6-43A8-AA24-1B079CC6E661}" srcOrd="1" destOrd="0" presId="urn:microsoft.com/office/officeart/2005/8/layout/radial1"/>
    <dgm:cxn modelId="{75CEF243-DF08-4166-887B-0D69B367B4FD}" type="presParOf" srcId="{B28F70DB-CB9D-4DFA-99A2-9EDA62F54EC8}" destId="{4BADBB9E-F5B2-4F25-8D41-52AA12331354}" srcOrd="0" destOrd="0" presId="urn:microsoft.com/office/officeart/2005/8/layout/radial1"/>
    <dgm:cxn modelId="{5F59518E-E02B-4973-AD8C-536FBC0DF256}" type="presParOf" srcId="{B28F70DB-CB9D-4DFA-99A2-9EDA62F54EC8}" destId="{F9359251-63E7-4152-B7BF-4E19B34514A8}" srcOrd="1" destOrd="0" presId="urn:microsoft.com/office/officeart/2005/8/layout/radial1"/>
    <dgm:cxn modelId="{5E6AD5B5-A9E4-494F-94EA-6210663D8417}" type="presParOf" srcId="{F9359251-63E7-4152-B7BF-4E19B34514A8}" destId="{6AFFB674-F480-4271-827A-9B50677582E8}" srcOrd="0" destOrd="0" presId="urn:microsoft.com/office/officeart/2005/8/layout/radial1"/>
    <dgm:cxn modelId="{49C1B502-7028-4AE4-8D56-1C4A56599AF3}" type="presParOf" srcId="{B28F70DB-CB9D-4DFA-99A2-9EDA62F54EC8}" destId="{E7C76ED6-2CCF-4BD2-84EF-3E8094C7FD8D}" srcOrd="2" destOrd="0" presId="urn:microsoft.com/office/officeart/2005/8/layout/radial1"/>
    <dgm:cxn modelId="{DF0A1906-A0DB-4A8F-B821-77C7E33C71A3}" type="presParOf" srcId="{B28F70DB-CB9D-4DFA-99A2-9EDA62F54EC8}" destId="{99960239-937B-4B38-ACCF-6424E6213BB3}" srcOrd="3" destOrd="0" presId="urn:microsoft.com/office/officeart/2005/8/layout/radial1"/>
    <dgm:cxn modelId="{1DCC46D3-F9ED-4192-AA31-DC046B198EA2}" type="presParOf" srcId="{99960239-937B-4B38-ACCF-6424E6213BB3}" destId="{1204559E-9715-4D5E-91E9-6FB91A0634E1}" srcOrd="0" destOrd="0" presId="urn:microsoft.com/office/officeart/2005/8/layout/radial1"/>
    <dgm:cxn modelId="{BDB23C3D-59FC-4A6D-BEE7-FABBD2692D7E}" type="presParOf" srcId="{B28F70DB-CB9D-4DFA-99A2-9EDA62F54EC8}" destId="{03E11C33-3A91-4B39-8A63-3DEBCCFC6976}" srcOrd="4" destOrd="0" presId="urn:microsoft.com/office/officeart/2005/8/layout/radial1"/>
    <dgm:cxn modelId="{3F54C9E4-05BA-4ACC-9789-28E9E0DF6617}" type="presParOf" srcId="{B28F70DB-CB9D-4DFA-99A2-9EDA62F54EC8}" destId="{C6036B22-91FF-425E-B64D-AEE40F2D6404}" srcOrd="5" destOrd="0" presId="urn:microsoft.com/office/officeart/2005/8/layout/radial1"/>
    <dgm:cxn modelId="{CE3C6E4A-3BF6-46D4-BC18-EF2377DCAB0B}" type="presParOf" srcId="{C6036B22-91FF-425E-B64D-AEE40F2D6404}" destId="{083F3175-7807-42A9-B1B2-8A6E232865FA}" srcOrd="0" destOrd="0" presId="urn:microsoft.com/office/officeart/2005/8/layout/radial1"/>
    <dgm:cxn modelId="{6217E1FD-FAE3-4CA8-A9B0-4D7FE174355D}" type="presParOf" srcId="{B28F70DB-CB9D-4DFA-99A2-9EDA62F54EC8}" destId="{87838D08-BE96-4C05-873A-9D5BEA709294}" srcOrd="6" destOrd="0" presId="urn:microsoft.com/office/officeart/2005/8/layout/radial1"/>
    <dgm:cxn modelId="{EA85E01D-6595-41A2-831E-3F4DE1631394}" type="presParOf" srcId="{B28F70DB-CB9D-4DFA-99A2-9EDA62F54EC8}" destId="{210BF316-B34D-47EA-A14F-4D3B6C452A6E}" srcOrd="7" destOrd="0" presId="urn:microsoft.com/office/officeart/2005/8/layout/radial1"/>
    <dgm:cxn modelId="{6CEB9DD2-9980-4CE5-B4B1-3B1A7CB888F5}" type="presParOf" srcId="{210BF316-B34D-47EA-A14F-4D3B6C452A6E}" destId="{7E3F76EC-8AF6-43A8-AA24-1B079CC6E661}" srcOrd="0" destOrd="0" presId="urn:microsoft.com/office/officeart/2005/8/layout/radial1"/>
    <dgm:cxn modelId="{0A07E288-E294-43E7-BA0C-0676B042DE38}" type="presParOf" srcId="{B28F70DB-CB9D-4DFA-99A2-9EDA62F54EC8}" destId="{2D3E3DA2-0651-4DAF-BED0-D5A0EB09DAFF}" srcOrd="8" destOrd="0" presId="urn:microsoft.com/office/officeart/2005/8/layout/radial1"/>
    <dgm:cxn modelId="{43107BE7-74CE-4628-A82F-944A9D20E465}" type="presParOf" srcId="{B28F70DB-CB9D-4DFA-99A2-9EDA62F54EC8}" destId="{0C09F88D-B4DE-4F21-8AAC-31B205FC7869}" srcOrd="9" destOrd="0" presId="urn:microsoft.com/office/officeart/2005/8/layout/radial1"/>
    <dgm:cxn modelId="{AB0B6C1C-3468-445E-ABAC-8E18F18E805C}" type="presParOf" srcId="{0C09F88D-B4DE-4F21-8AAC-31B205FC7869}" destId="{81757812-E31D-4E5D-8F61-5A30A55CA2D9}" srcOrd="0" destOrd="0" presId="urn:microsoft.com/office/officeart/2005/8/layout/radial1"/>
    <dgm:cxn modelId="{35D47DB2-89B5-419D-B97F-10A3E6D1C994}" type="presParOf" srcId="{B28F70DB-CB9D-4DFA-99A2-9EDA62F54EC8}" destId="{E11F6859-E66F-49E7-98FA-5C8C8FBC9242}" srcOrd="10" destOrd="0" presId="urn:microsoft.com/office/officeart/2005/8/layout/radial1"/>
    <dgm:cxn modelId="{BBAB7CD1-0AFD-4BE8-AF78-37A290530A1D}" type="presParOf" srcId="{B28F70DB-CB9D-4DFA-99A2-9EDA62F54EC8}" destId="{2C927085-87C1-44F9-B7BE-DF2A4A7F019E}" srcOrd="11" destOrd="0" presId="urn:microsoft.com/office/officeart/2005/8/layout/radial1"/>
    <dgm:cxn modelId="{A3472464-B628-4557-A288-800DE1858884}" type="presParOf" srcId="{2C927085-87C1-44F9-B7BE-DF2A4A7F019E}" destId="{FBE1DAF8-549A-4961-9CA4-2AB3C9B3791E}" srcOrd="0" destOrd="0" presId="urn:microsoft.com/office/officeart/2005/8/layout/radial1"/>
    <dgm:cxn modelId="{4537973E-A8DF-4315-A981-4D03BF399A0F}" type="presParOf" srcId="{B28F70DB-CB9D-4DFA-99A2-9EDA62F54EC8}" destId="{01E41C0A-5814-4FED-B9D3-3B5AEA22596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04D731-C2AB-40E3-B75B-CF395FBA6D93}" type="doc">
      <dgm:prSet loTypeId="urn:microsoft.com/office/officeart/2011/layout/TabList" loCatId="officeonlin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2F1CD169-CB15-48ED-ADD4-CB5439D8E058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endParaRPr lang="ko-KR" altLang="en-US" dirty="0"/>
        </a:p>
      </dgm:t>
    </dgm:pt>
    <dgm:pt modelId="{EDD9012C-ABA7-461C-AB2D-987C6E8F8F16}" type="parTrans" cxnId="{496755E3-3E98-49E4-B6C8-714C01CFB5EE}">
      <dgm:prSet/>
      <dgm:spPr/>
      <dgm:t>
        <a:bodyPr/>
        <a:lstStyle/>
        <a:p>
          <a:pPr latinLnBrk="1"/>
          <a:endParaRPr lang="ko-KR" altLang="en-US"/>
        </a:p>
      </dgm:t>
    </dgm:pt>
    <dgm:pt modelId="{04E234A9-D65D-4A2A-A193-9B51D54EA753}" type="sibTrans" cxnId="{496755E3-3E98-49E4-B6C8-714C01CFB5EE}">
      <dgm:prSet/>
      <dgm:spPr/>
      <dgm:t>
        <a:bodyPr/>
        <a:lstStyle/>
        <a:p>
          <a:pPr latinLnBrk="1"/>
          <a:endParaRPr lang="ko-KR" altLang="en-US"/>
        </a:p>
      </dgm:t>
    </dgm:pt>
    <dgm:pt modelId="{F3E1DE11-19B9-408A-AD40-7246FC19F2DC}">
      <dgm:prSet phldrT="[텍스트]"/>
      <dgm:spPr/>
      <dgm:t>
        <a:bodyPr/>
        <a:lstStyle/>
        <a:p>
          <a:pPr latinLnBrk="1"/>
          <a:r>
            <a:rPr lang="en-US" altLang="ko-KR" dirty="0" smtClean="0"/>
            <a:t> Mobile Communication</a:t>
          </a:r>
          <a:endParaRPr lang="ko-KR" altLang="en-US" dirty="0"/>
        </a:p>
      </dgm:t>
    </dgm:pt>
    <dgm:pt modelId="{B478A594-6A54-460B-9A1F-A9AD5B53DEF6}" type="parTrans" cxnId="{1DAA0EEC-C558-4264-92AA-E5739CFF3496}">
      <dgm:prSet/>
      <dgm:spPr/>
      <dgm:t>
        <a:bodyPr/>
        <a:lstStyle/>
        <a:p>
          <a:pPr latinLnBrk="1"/>
          <a:endParaRPr lang="ko-KR" altLang="en-US"/>
        </a:p>
      </dgm:t>
    </dgm:pt>
    <dgm:pt modelId="{42F13496-AF6B-4CDC-A3C7-C895BC9FA709}" type="sibTrans" cxnId="{1DAA0EEC-C558-4264-92AA-E5739CFF3496}">
      <dgm:prSet/>
      <dgm:spPr/>
      <dgm:t>
        <a:bodyPr/>
        <a:lstStyle/>
        <a:p>
          <a:pPr latinLnBrk="1"/>
          <a:endParaRPr lang="ko-KR" altLang="en-US"/>
        </a:p>
      </dgm:t>
    </dgm:pt>
    <dgm:pt modelId="{46FD801A-ED6E-41BB-B24C-F4B5CF6B1C6B}">
      <dgm:prSet phldrT="[텍스트]"/>
      <dgm:spPr/>
      <dgm:t>
        <a:bodyPr/>
        <a:lstStyle/>
        <a:p>
          <a:pPr latinLnBrk="1"/>
          <a:r>
            <a:rPr lang="ko-KR" altLang="en-US" dirty="0" smtClean="0"/>
            <a:t>외부에서도 동일하게 구성원 상태 확인가능</a:t>
          </a:r>
          <a:endParaRPr lang="ko-KR" altLang="en-US" dirty="0"/>
        </a:p>
      </dgm:t>
    </dgm:pt>
    <dgm:pt modelId="{1EC85CF3-51F2-4E4C-9A2F-20C55235315A}" type="parTrans" cxnId="{ECB455AE-8D9F-4DA0-8BF5-FCE68AE71199}">
      <dgm:prSet/>
      <dgm:spPr/>
      <dgm:t>
        <a:bodyPr/>
        <a:lstStyle/>
        <a:p>
          <a:pPr latinLnBrk="1"/>
          <a:endParaRPr lang="ko-KR" altLang="en-US"/>
        </a:p>
      </dgm:t>
    </dgm:pt>
    <dgm:pt modelId="{3955C04C-EE91-4A5E-8B12-87EB4B3DA7E0}" type="sibTrans" cxnId="{ECB455AE-8D9F-4DA0-8BF5-FCE68AE71199}">
      <dgm:prSet/>
      <dgm:spPr/>
      <dgm:t>
        <a:bodyPr/>
        <a:lstStyle/>
        <a:p>
          <a:pPr latinLnBrk="1"/>
          <a:endParaRPr lang="ko-KR" altLang="en-US"/>
        </a:p>
      </dgm:t>
    </dgm:pt>
    <dgm:pt modelId="{EB0BF517-C470-477B-BF06-9B3740946AF2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endParaRPr lang="ko-KR" altLang="en-US" dirty="0"/>
        </a:p>
      </dgm:t>
    </dgm:pt>
    <dgm:pt modelId="{FFE9565F-555B-401D-BBE3-2EF18E84F0E1}" type="parTrans" cxnId="{7381EA28-170D-4566-8BD4-6B7EBA452B35}">
      <dgm:prSet/>
      <dgm:spPr/>
      <dgm:t>
        <a:bodyPr/>
        <a:lstStyle/>
        <a:p>
          <a:pPr latinLnBrk="1"/>
          <a:endParaRPr lang="ko-KR" altLang="en-US"/>
        </a:p>
      </dgm:t>
    </dgm:pt>
    <dgm:pt modelId="{66C2E54A-7765-4C1C-959A-6CBA9FFBA298}" type="sibTrans" cxnId="{7381EA28-170D-4566-8BD4-6B7EBA452B35}">
      <dgm:prSet/>
      <dgm:spPr/>
      <dgm:t>
        <a:bodyPr/>
        <a:lstStyle/>
        <a:p>
          <a:pPr latinLnBrk="1"/>
          <a:endParaRPr lang="ko-KR" altLang="en-US"/>
        </a:p>
      </dgm:t>
    </dgm:pt>
    <dgm:pt modelId="{641D85AC-C953-4D60-9051-E58FB2945792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1CDE2455-0A99-4784-A930-BDD1AFA52B9D}" type="parTrans" cxnId="{55F4DE44-1B6F-4EEF-9A1A-C5454256341D}">
      <dgm:prSet/>
      <dgm:spPr/>
      <dgm:t>
        <a:bodyPr/>
        <a:lstStyle/>
        <a:p>
          <a:pPr latinLnBrk="1"/>
          <a:endParaRPr lang="ko-KR" altLang="en-US"/>
        </a:p>
      </dgm:t>
    </dgm:pt>
    <dgm:pt modelId="{A4E61EE1-C0E4-4B87-BB26-682472D6036B}" type="sibTrans" cxnId="{55F4DE44-1B6F-4EEF-9A1A-C5454256341D}">
      <dgm:prSet/>
      <dgm:spPr/>
      <dgm:t>
        <a:bodyPr/>
        <a:lstStyle/>
        <a:p>
          <a:pPr latinLnBrk="1"/>
          <a:endParaRPr lang="ko-KR" altLang="en-US"/>
        </a:p>
      </dgm:t>
    </dgm:pt>
    <dgm:pt modelId="{27DEE2F4-536D-4D7A-B237-A8C4DCC96DB8}">
      <dgm:prSet phldrT="[텍스트]"/>
      <dgm:spPr/>
      <dgm:t>
        <a:bodyPr/>
        <a:lstStyle/>
        <a:p>
          <a:pPr latinLnBrk="1"/>
          <a:r>
            <a:rPr lang="en-US" altLang="ko-KR" dirty="0" smtClean="0"/>
            <a:t>PUSH </a:t>
          </a:r>
          <a:r>
            <a:rPr lang="ko-KR" altLang="en-US" dirty="0" smtClean="0"/>
            <a:t>알림으로 </a:t>
          </a:r>
          <a:r>
            <a:rPr lang="ko-KR" altLang="en-US" dirty="0" err="1" smtClean="0"/>
            <a:t>공지사항등</a:t>
          </a:r>
          <a:r>
            <a:rPr lang="ko-KR" altLang="en-US" dirty="0" smtClean="0"/>
            <a:t> 신속한 확인</a:t>
          </a:r>
          <a:endParaRPr lang="ko-KR" altLang="en-US" dirty="0"/>
        </a:p>
      </dgm:t>
    </dgm:pt>
    <dgm:pt modelId="{8913C858-BDCF-421E-953D-F8D821DBA5F1}" type="parTrans" cxnId="{9E2E61F4-DEB0-49B4-A71E-99E8D19705C6}">
      <dgm:prSet/>
      <dgm:spPr/>
      <dgm:t>
        <a:bodyPr/>
        <a:lstStyle/>
        <a:p>
          <a:pPr latinLnBrk="1"/>
          <a:endParaRPr lang="ko-KR" altLang="en-US"/>
        </a:p>
      </dgm:t>
    </dgm:pt>
    <dgm:pt modelId="{9321CCB6-20D2-4E71-9BCE-4E5241D33FE6}" type="sibTrans" cxnId="{9E2E61F4-DEB0-49B4-A71E-99E8D19705C6}">
      <dgm:prSet/>
      <dgm:spPr/>
      <dgm:t>
        <a:bodyPr/>
        <a:lstStyle/>
        <a:p>
          <a:pPr latinLnBrk="1"/>
          <a:endParaRPr lang="ko-KR" altLang="en-US"/>
        </a:p>
      </dgm:t>
    </dgm:pt>
    <dgm:pt modelId="{F95CDDD8-0021-4A2B-A9FE-69774102970D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endParaRPr lang="ko-KR" altLang="en-US" dirty="0"/>
        </a:p>
      </dgm:t>
    </dgm:pt>
    <dgm:pt modelId="{F4022F5D-5B41-43E4-8413-2E1426FF0A2B}" type="parTrans" cxnId="{8FD0008A-467D-490F-BB6C-FF91591195C4}">
      <dgm:prSet/>
      <dgm:spPr/>
      <dgm:t>
        <a:bodyPr/>
        <a:lstStyle/>
        <a:p>
          <a:pPr latinLnBrk="1"/>
          <a:endParaRPr lang="ko-KR" altLang="en-US"/>
        </a:p>
      </dgm:t>
    </dgm:pt>
    <dgm:pt modelId="{65A93BD2-2F05-471A-B626-019C9C1A57C9}" type="sibTrans" cxnId="{8FD0008A-467D-490F-BB6C-FF91591195C4}">
      <dgm:prSet/>
      <dgm:spPr/>
      <dgm:t>
        <a:bodyPr/>
        <a:lstStyle/>
        <a:p>
          <a:pPr latinLnBrk="1"/>
          <a:endParaRPr lang="ko-KR" altLang="en-US"/>
        </a:p>
      </dgm:t>
    </dgm:pt>
    <dgm:pt modelId="{5D425AE3-E0D1-4520-AED4-5979623388B6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dirty="0" smtClean="0"/>
            <a:t>일반 </a:t>
          </a:r>
          <a:r>
            <a:rPr lang="ko-KR" altLang="en-US" dirty="0" err="1" smtClean="0"/>
            <a:t>메신져와</a:t>
          </a:r>
          <a:r>
            <a:rPr lang="ko-KR" altLang="en-US" dirty="0" smtClean="0"/>
            <a:t> 동일한 </a:t>
          </a:r>
          <a:r>
            <a:rPr lang="en-US" altLang="ko-KR" dirty="0" smtClean="0"/>
            <a:t>UI</a:t>
          </a:r>
          <a:endParaRPr lang="ko-KR" altLang="en-US" dirty="0"/>
        </a:p>
      </dgm:t>
    </dgm:pt>
    <dgm:pt modelId="{14564AA2-E425-4997-BB89-E1E5228DAD4C}" type="parTrans" cxnId="{D64CAF8D-614B-447D-8929-7C9123FA105A}">
      <dgm:prSet/>
      <dgm:spPr/>
      <dgm:t>
        <a:bodyPr/>
        <a:lstStyle/>
        <a:p>
          <a:pPr latinLnBrk="1"/>
          <a:endParaRPr lang="ko-KR" altLang="en-US"/>
        </a:p>
      </dgm:t>
    </dgm:pt>
    <dgm:pt modelId="{CA76C474-7FBE-4D12-9EC0-EAF6A7C5F5C1}" type="sibTrans" cxnId="{D64CAF8D-614B-447D-8929-7C9123FA105A}">
      <dgm:prSet/>
      <dgm:spPr/>
      <dgm:t>
        <a:bodyPr/>
        <a:lstStyle/>
        <a:p>
          <a:pPr latinLnBrk="1"/>
          <a:endParaRPr lang="ko-KR" altLang="en-US"/>
        </a:p>
      </dgm:t>
    </dgm:pt>
    <dgm:pt modelId="{01075111-6299-4F8A-9FEE-18EAFCFCC15F}">
      <dgm:prSet phldrT="[텍스트]"/>
      <dgm:spPr/>
      <dgm:t>
        <a:bodyPr/>
        <a:lstStyle/>
        <a:p>
          <a:pPr latinLnBrk="1"/>
          <a:r>
            <a:rPr lang="ko-KR" altLang="en-US" dirty="0" smtClean="0"/>
            <a:t>일반 </a:t>
          </a:r>
          <a:r>
            <a:rPr lang="ko-KR" altLang="en-US" dirty="0" err="1" smtClean="0"/>
            <a:t>포털메신져와</a:t>
          </a:r>
          <a:r>
            <a:rPr lang="ko-KR" altLang="en-US" dirty="0" smtClean="0"/>
            <a:t> 동일한 </a:t>
          </a:r>
          <a:r>
            <a:rPr lang="en-US" altLang="ko-KR" dirty="0" smtClean="0"/>
            <a:t>UI</a:t>
          </a:r>
          <a:r>
            <a:rPr lang="ko-KR" altLang="en-US" dirty="0" smtClean="0"/>
            <a:t>구성</a:t>
          </a:r>
          <a:endParaRPr lang="ko-KR" altLang="en-US" dirty="0"/>
        </a:p>
      </dgm:t>
    </dgm:pt>
    <dgm:pt modelId="{F392DE0C-2DBA-4858-A948-B44EF5D0A4BD}" type="parTrans" cxnId="{22F43E58-12E8-4B48-BDD1-4C883A19FBB3}">
      <dgm:prSet/>
      <dgm:spPr/>
      <dgm:t>
        <a:bodyPr/>
        <a:lstStyle/>
        <a:p>
          <a:pPr latinLnBrk="1"/>
          <a:endParaRPr lang="ko-KR" altLang="en-US"/>
        </a:p>
      </dgm:t>
    </dgm:pt>
    <dgm:pt modelId="{B7704BDB-3255-45EE-9021-20FC14F8E3FB}" type="sibTrans" cxnId="{22F43E58-12E8-4B48-BDD1-4C883A19FBB3}">
      <dgm:prSet/>
      <dgm:spPr/>
      <dgm:t>
        <a:bodyPr/>
        <a:lstStyle/>
        <a:p>
          <a:pPr latinLnBrk="1"/>
          <a:endParaRPr lang="ko-KR" altLang="en-US"/>
        </a:p>
      </dgm:t>
    </dgm:pt>
    <dgm:pt modelId="{6F1E1CAC-C46F-4450-943C-5326A56AC00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영업사원등</a:t>
          </a:r>
          <a:r>
            <a:rPr lang="ko-KR" altLang="en-US" dirty="0" smtClean="0"/>
            <a:t> </a:t>
          </a:r>
          <a:r>
            <a:rPr lang="en-US" altLang="ko-KR" dirty="0" smtClean="0"/>
            <a:t>PC</a:t>
          </a:r>
          <a:r>
            <a:rPr lang="ko-KR" altLang="en-US" dirty="0" smtClean="0"/>
            <a:t>가 없는 환경에서 실시간 업무 보고 가능</a:t>
          </a:r>
          <a:endParaRPr lang="ko-KR" altLang="en-US" dirty="0"/>
        </a:p>
      </dgm:t>
    </dgm:pt>
    <dgm:pt modelId="{A207A8A1-1261-426A-89E4-A764F7842943}" type="parTrans" cxnId="{6FDC99C8-99C2-48F6-9BFB-28DB7ADFAF90}">
      <dgm:prSet/>
      <dgm:spPr/>
      <dgm:t>
        <a:bodyPr/>
        <a:lstStyle/>
        <a:p>
          <a:pPr latinLnBrk="1"/>
          <a:endParaRPr lang="ko-KR" altLang="en-US"/>
        </a:p>
      </dgm:t>
    </dgm:pt>
    <dgm:pt modelId="{DC928105-29DF-4BC9-B27C-E6E58515D0B6}" type="sibTrans" cxnId="{6FDC99C8-99C2-48F6-9BFB-28DB7ADFAF90}">
      <dgm:prSet/>
      <dgm:spPr/>
      <dgm:t>
        <a:bodyPr/>
        <a:lstStyle/>
        <a:p>
          <a:pPr latinLnBrk="1"/>
          <a:endParaRPr lang="ko-KR" altLang="en-US"/>
        </a:p>
      </dgm:t>
    </dgm:pt>
    <dgm:pt modelId="{57BA22E5-0C61-4B57-9696-264701F77390}">
      <dgm:prSet phldrT="[텍스트]"/>
      <dgm:spPr/>
      <dgm:t>
        <a:bodyPr/>
        <a:lstStyle/>
        <a:p>
          <a:pPr latinLnBrk="1"/>
          <a:r>
            <a:rPr lang="ko-KR" altLang="en-US" dirty="0" smtClean="0"/>
            <a:t>고객상담 본사직원으로 </a:t>
          </a:r>
          <a:r>
            <a:rPr lang="ko-KR" altLang="en-US" dirty="0" err="1" smtClean="0"/>
            <a:t>부터</a:t>
          </a:r>
          <a:r>
            <a:rPr lang="ko-KR" altLang="en-US" dirty="0" smtClean="0"/>
            <a:t> 신속한 지원가능</a:t>
          </a:r>
          <a:endParaRPr lang="ko-KR" altLang="en-US" dirty="0"/>
        </a:p>
      </dgm:t>
    </dgm:pt>
    <dgm:pt modelId="{3196451E-44E1-425C-AFB6-300B5E95B7DF}" type="parTrans" cxnId="{E3F47E90-FE1A-4AA1-9115-5391750737AB}">
      <dgm:prSet/>
      <dgm:spPr/>
      <dgm:t>
        <a:bodyPr/>
        <a:lstStyle/>
        <a:p>
          <a:pPr latinLnBrk="1"/>
          <a:endParaRPr lang="ko-KR" altLang="en-US"/>
        </a:p>
      </dgm:t>
    </dgm:pt>
    <dgm:pt modelId="{B2DBC476-2219-4B8C-90EE-4A490FF07384}" type="sibTrans" cxnId="{E3F47E90-FE1A-4AA1-9115-5391750737AB}">
      <dgm:prSet/>
      <dgm:spPr/>
      <dgm:t>
        <a:bodyPr/>
        <a:lstStyle/>
        <a:p>
          <a:pPr latinLnBrk="1"/>
          <a:endParaRPr lang="ko-KR" altLang="en-US"/>
        </a:p>
      </dgm:t>
    </dgm:pt>
    <dgm:pt modelId="{612CCDC6-B090-433E-9E03-296102A84C18}">
      <dgm:prSet phldrT="[텍스트]"/>
      <dgm:spPr/>
      <dgm:t>
        <a:bodyPr/>
        <a:lstStyle/>
        <a:p>
          <a:pPr latinLnBrk="1"/>
          <a:r>
            <a:rPr lang="ko-KR" altLang="en-US" dirty="0" smtClean="0"/>
            <a:t>전체 쪽지 및 공지로 빠른 업무 공유 및 실시간 전달 가능</a:t>
          </a:r>
          <a:endParaRPr lang="ko-KR" altLang="en-US" dirty="0"/>
        </a:p>
      </dgm:t>
    </dgm:pt>
    <dgm:pt modelId="{6E16DC8E-0BBF-4F62-B163-068EFBCE309A}" type="parTrans" cxnId="{9C150BB8-CD42-4BDB-A1A1-FF79395A077C}">
      <dgm:prSet/>
      <dgm:spPr/>
      <dgm:t>
        <a:bodyPr/>
        <a:lstStyle/>
        <a:p>
          <a:pPr latinLnBrk="1"/>
          <a:endParaRPr lang="ko-KR" altLang="en-US"/>
        </a:p>
      </dgm:t>
    </dgm:pt>
    <dgm:pt modelId="{933DF464-2FD4-445E-A69B-27D6996E080A}" type="sibTrans" cxnId="{9C150BB8-CD42-4BDB-A1A1-FF79395A077C}">
      <dgm:prSet/>
      <dgm:spPr/>
      <dgm:t>
        <a:bodyPr/>
        <a:lstStyle/>
        <a:p>
          <a:pPr latinLnBrk="1"/>
          <a:endParaRPr lang="ko-KR" altLang="en-US"/>
        </a:p>
      </dgm:t>
    </dgm:pt>
    <dgm:pt modelId="{27E006A6-62FB-47EC-84DA-8788BC887721}">
      <dgm:prSet phldrT="[텍스트]"/>
      <dgm:spPr/>
      <dgm:t>
        <a:bodyPr/>
        <a:lstStyle/>
        <a:p>
          <a:pPr latinLnBrk="1"/>
          <a:r>
            <a:rPr lang="ko-KR" altLang="en-US" dirty="0" smtClean="0"/>
            <a:t>특별한 </a:t>
          </a:r>
          <a:r>
            <a:rPr lang="ko-KR" altLang="en-US" dirty="0" err="1" smtClean="0"/>
            <a:t>교육없이</a:t>
          </a:r>
          <a:r>
            <a:rPr lang="ko-KR" altLang="en-US" dirty="0" smtClean="0"/>
            <a:t> 즉시 사용 가능</a:t>
          </a:r>
          <a:endParaRPr lang="ko-KR" altLang="en-US" dirty="0"/>
        </a:p>
      </dgm:t>
    </dgm:pt>
    <dgm:pt modelId="{7F56161A-8A24-4CC0-9570-6D6D9D4CA3BE}" type="parTrans" cxnId="{5C63825B-7FDC-42CC-982F-DC44BF3CF03B}">
      <dgm:prSet/>
      <dgm:spPr/>
      <dgm:t>
        <a:bodyPr/>
        <a:lstStyle/>
        <a:p>
          <a:pPr latinLnBrk="1"/>
          <a:endParaRPr lang="ko-KR" altLang="en-US"/>
        </a:p>
      </dgm:t>
    </dgm:pt>
    <dgm:pt modelId="{ABF61B7A-22DF-468D-9F1E-8BFFA4016654}" type="sibTrans" cxnId="{5C63825B-7FDC-42CC-982F-DC44BF3CF03B}">
      <dgm:prSet/>
      <dgm:spPr/>
      <dgm:t>
        <a:bodyPr/>
        <a:lstStyle/>
        <a:p>
          <a:pPr latinLnBrk="1"/>
          <a:endParaRPr lang="ko-KR" altLang="en-US"/>
        </a:p>
      </dgm:t>
    </dgm:pt>
    <dgm:pt modelId="{13BEC6DC-E8A1-4593-8AAF-BAE91BB819CA}">
      <dgm:prSet phldrT="[텍스트]"/>
      <dgm:spPr/>
      <dgm:t>
        <a:bodyPr/>
        <a:lstStyle/>
        <a:p>
          <a:pPr latinLnBrk="1"/>
          <a:r>
            <a:rPr lang="ko-KR" altLang="en-US" dirty="0" smtClean="0"/>
            <a:t>조직도 </a:t>
          </a:r>
          <a:r>
            <a:rPr lang="en-US" altLang="ko-KR" dirty="0" smtClean="0"/>
            <a:t>DB</a:t>
          </a:r>
          <a:r>
            <a:rPr lang="ko-KR" altLang="en-US" dirty="0" smtClean="0"/>
            <a:t>를 연동하여 사용자 자동 등록 가능</a:t>
          </a:r>
          <a:endParaRPr lang="ko-KR" altLang="en-US" dirty="0"/>
        </a:p>
      </dgm:t>
    </dgm:pt>
    <dgm:pt modelId="{62F3658D-7985-46E7-AEC3-64F2B8530949}" type="parTrans" cxnId="{8025211B-0276-41FB-AC7B-EADE82643647}">
      <dgm:prSet/>
      <dgm:spPr/>
      <dgm:t>
        <a:bodyPr/>
        <a:lstStyle/>
        <a:p>
          <a:pPr latinLnBrk="1"/>
          <a:endParaRPr lang="ko-KR" altLang="en-US"/>
        </a:p>
      </dgm:t>
    </dgm:pt>
    <dgm:pt modelId="{23689483-FC25-4782-8CE9-1D162E83A34A}" type="sibTrans" cxnId="{8025211B-0276-41FB-AC7B-EADE82643647}">
      <dgm:prSet/>
      <dgm:spPr/>
      <dgm:t>
        <a:bodyPr/>
        <a:lstStyle/>
        <a:p>
          <a:pPr latinLnBrk="1"/>
          <a:endParaRPr lang="ko-KR" altLang="en-US"/>
        </a:p>
      </dgm:t>
    </dgm:pt>
    <dgm:pt modelId="{AAF7B923-AD84-42D6-BB87-92B0314DC3A7}" type="pres">
      <dgm:prSet presAssocID="{8004D731-C2AB-40E3-B75B-CF395FBA6D9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7A844B-D71B-438D-B7A1-C38F9BC926DE}" type="pres">
      <dgm:prSet presAssocID="{2F1CD169-CB15-48ED-ADD4-CB5439D8E058}" presName="composite" presStyleCnt="0"/>
      <dgm:spPr/>
    </dgm:pt>
    <dgm:pt modelId="{FD3D5C4C-7CD6-482E-92BB-7944A46EF80A}" type="pres">
      <dgm:prSet presAssocID="{2F1CD169-CB15-48ED-ADD4-CB5439D8E05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91B587-35B2-4002-9F9D-4C3F16A3796E}" type="pres">
      <dgm:prSet presAssocID="{2F1CD169-CB15-48ED-ADD4-CB5439D8E05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F8772A-E9C9-4DFF-A8A9-BABFE61A6326}" type="pres">
      <dgm:prSet presAssocID="{2F1CD169-CB15-48ED-ADD4-CB5439D8E058}" presName="Accent" presStyleLbl="parChTrans1D1" presStyleIdx="0" presStyleCnt="3"/>
      <dgm:spPr/>
    </dgm:pt>
    <dgm:pt modelId="{60313969-3112-4921-B639-D4FC577E6091}" type="pres">
      <dgm:prSet presAssocID="{2F1CD169-CB15-48ED-ADD4-CB5439D8E05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6F1904-4110-4B69-B3B2-925A431D32FE}" type="pres">
      <dgm:prSet presAssocID="{04E234A9-D65D-4A2A-A193-9B51D54EA753}" presName="sibTrans" presStyleCnt="0"/>
      <dgm:spPr/>
    </dgm:pt>
    <dgm:pt modelId="{F7FEFBBF-7501-4077-98E9-AE186EAEE19D}" type="pres">
      <dgm:prSet presAssocID="{EB0BF517-C470-477B-BF06-9B3740946AF2}" presName="composite" presStyleCnt="0"/>
      <dgm:spPr/>
    </dgm:pt>
    <dgm:pt modelId="{D788171E-2239-4B69-989F-245F7069FE25}" type="pres">
      <dgm:prSet presAssocID="{EB0BF517-C470-477B-BF06-9B3740946AF2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A9EF69-02EC-4E16-B092-B45D995DFEC0}" type="pres">
      <dgm:prSet presAssocID="{EB0BF517-C470-477B-BF06-9B3740946AF2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A77A81-D977-4760-BFDB-3A941D9E7434}" type="pres">
      <dgm:prSet presAssocID="{EB0BF517-C470-477B-BF06-9B3740946AF2}" presName="Accent" presStyleLbl="parChTrans1D1" presStyleIdx="1" presStyleCnt="3"/>
      <dgm:spPr/>
    </dgm:pt>
    <dgm:pt modelId="{C23BC124-D476-426C-B4D6-85CBDE533E21}" type="pres">
      <dgm:prSet presAssocID="{EB0BF517-C470-477B-BF06-9B3740946AF2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4B04B8-7FDA-479F-9FCB-82C477C6EED0}" type="pres">
      <dgm:prSet presAssocID="{66C2E54A-7765-4C1C-959A-6CBA9FFBA298}" presName="sibTrans" presStyleCnt="0"/>
      <dgm:spPr/>
    </dgm:pt>
    <dgm:pt modelId="{E8508EE5-025B-44D5-A64C-C1D77FFCACAE}" type="pres">
      <dgm:prSet presAssocID="{F95CDDD8-0021-4A2B-A9FE-69774102970D}" presName="composite" presStyleCnt="0"/>
      <dgm:spPr/>
    </dgm:pt>
    <dgm:pt modelId="{F047CA6A-2A1A-46B8-8794-ACC8E2C496D6}" type="pres">
      <dgm:prSet presAssocID="{F95CDDD8-0021-4A2B-A9FE-69774102970D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052594-2BBD-491F-AD87-64DBB0D3499F}" type="pres">
      <dgm:prSet presAssocID="{F95CDDD8-0021-4A2B-A9FE-69774102970D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EC27EC-137C-45E4-A903-74C404966067}" type="pres">
      <dgm:prSet presAssocID="{F95CDDD8-0021-4A2B-A9FE-69774102970D}" presName="Accent" presStyleLbl="parChTrans1D1" presStyleIdx="2" presStyleCnt="3"/>
      <dgm:spPr/>
    </dgm:pt>
    <dgm:pt modelId="{D27A1CBB-D1A5-4711-80B8-73D748E7E793}" type="pres">
      <dgm:prSet presAssocID="{F95CDDD8-0021-4A2B-A9FE-69774102970D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3020CBA-EFDC-4F6E-9D30-4027E5FF93F5}" type="presOf" srcId="{27DEE2F4-536D-4D7A-B237-A8C4DCC96DB8}" destId="{C23BC124-D476-426C-B4D6-85CBDE533E21}" srcOrd="0" destOrd="0" presId="urn:microsoft.com/office/officeart/2011/layout/TabList"/>
    <dgm:cxn modelId="{E3F47E90-FE1A-4AA1-9115-5391750737AB}" srcId="{EB0BF517-C470-477B-BF06-9B3740946AF2}" destId="{57BA22E5-0C61-4B57-9696-264701F77390}" srcOrd="2" destOrd="0" parTransId="{3196451E-44E1-425C-AFB6-300B5E95B7DF}" sibTransId="{B2DBC476-2219-4B8C-90EE-4A490FF07384}"/>
    <dgm:cxn modelId="{E9C9A20C-3B80-48C0-A89D-033759817D96}" type="presOf" srcId="{612CCDC6-B090-433E-9E03-296102A84C18}" destId="{C23BC124-D476-426C-B4D6-85CBDE533E21}" srcOrd="0" destOrd="2" presId="urn:microsoft.com/office/officeart/2011/layout/TabList"/>
    <dgm:cxn modelId="{55F4DE44-1B6F-4EEF-9A1A-C5454256341D}" srcId="{EB0BF517-C470-477B-BF06-9B3740946AF2}" destId="{641D85AC-C953-4D60-9051-E58FB2945792}" srcOrd="0" destOrd="0" parTransId="{1CDE2455-0A99-4784-A930-BDD1AFA52B9D}" sibTransId="{A4E61EE1-C0E4-4B87-BB26-682472D6036B}"/>
    <dgm:cxn modelId="{ECB455AE-8D9F-4DA0-8BF5-FCE68AE71199}" srcId="{2F1CD169-CB15-48ED-ADD4-CB5439D8E058}" destId="{46FD801A-ED6E-41BB-B24C-F4B5CF6B1C6B}" srcOrd="1" destOrd="0" parTransId="{1EC85CF3-51F2-4E4C-9A2F-20C55235315A}" sibTransId="{3955C04C-EE91-4A5E-8B12-87EB4B3DA7E0}"/>
    <dgm:cxn modelId="{B24970A2-639D-4241-8711-295F43839C2E}" type="presOf" srcId="{46FD801A-ED6E-41BB-B24C-F4B5CF6B1C6B}" destId="{60313969-3112-4921-B639-D4FC577E6091}" srcOrd="0" destOrd="0" presId="urn:microsoft.com/office/officeart/2011/layout/TabList"/>
    <dgm:cxn modelId="{5A15B193-2C60-46A7-83EC-D0D4E9F27480}" type="presOf" srcId="{F95CDDD8-0021-4A2B-A9FE-69774102970D}" destId="{B4052594-2BBD-491F-AD87-64DBB0D3499F}" srcOrd="0" destOrd="0" presId="urn:microsoft.com/office/officeart/2011/layout/TabList"/>
    <dgm:cxn modelId="{E6B849D6-08FD-47E8-8726-027DC416CC23}" type="presOf" srcId="{F3E1DE11-19B9-408A-AD40-7246FC19F2DC}" destId="{FD3D5C4C-7CD6-482E-92BB-7944A46EF80A}" srcOrd="0" destOrd="0" presId="urn:microsoft.com/office/officeart/2011/layout/TabList"/>
    <dgm:cxn modelId="{496755E3-3E98-49E4-B6C8-714C01CFB5EE}" srcId="{8004D731-C2AB-40E3-B75B-CF395FBA6D93}" destId="{2F1CD169-CB15-48ED-ADD4-CB5439D8E058}" srcOrd="0" destOrd="0" parTransId="{EDD9012C-ABA7-461C-AB2D-987C6E8F8F16}" sibTransId="{04E234A9-D65D-4A2A-A193-9B51D54EA753}"/>
    <dgm:cxn modelId="{E711A0E0-EA77-4F5A-8C74-9BB6F6D14234}" type="presOf" srcId="{2F1CD169-CB15-48ED-ADD4-CB5439D8E058}" destId="{E891B587-35B2-4002-9F9D-4C3F16A3796E}" srcOrd="0" destOrd="0" presId="urn:microsoft.com/office/officeart/2011/layout/TabList"/>
    <dgm:cxn modelId="{2C946A70-39B1-4626-BE2A-CEA7E07D156D}" type="presOf" srcId="{EB0BF517-C470-477B-BF06-9B3740946AF2}" destId="{8EA9EF69-02EC-4E16-B092-B45D995DFEC0}" srcOrd="0" destOrd="0" presId="urn:microsoft.com/office/officeart/2011/layout/TabList"/>
    <dgm:cxn modelId="{8FD0008A-467D-490F-BB6C-FF91591195C4}" srcId="{8004D731-C2AB-40E3-B75B-CF395FBA6D93}" destId="{F95CDDD8-0021-4A2B-A9FE-69774102970D}" srcOrd="2" destOrd="0" parTransId="{F4022F5D-5B41-43E4-8413-2E1426FF0A2B}" sibTransId="{65A93BD2-2F05-471A-B626-019C9C1A57C9}"/>
    <dgm:cxn modelId="{ECF19A4A-9AF3-4EA8-8117-86F19BC781FE}" type="presOf" srcId="{13BEC6DC-E8A1-4593-8AAF-BAE91BB819CA}" destId="{D27A1CBB-D1A5-4711-80B8-73D748E7E793}" srcOrd="0" destOrd="2" presId="urn:microsoft.com/office/officeart/2011/layout/TabList"/>
    <dgm:cxn modelId="{5C63825B-7FDC-42CC-982F-DC44BF3CF03B}" srcId="{F95CDDD8-0021-4A2B-A9FE-69774102970D}" destId="{27E006A6-62FB-47EC-84DA-8788BC887721}" srcOrd="2" destOrd="0" parTransId="{7F56161A-8A24-4CC0-9570-6D6D9D4CA3BE}" sibTransId="{ABF61B7A-22DF-468D-9F1E-8BFFA4016654}"/>
    <dgm:cxn modelId="{8025211B-0276-41FB-AC7B-EADE82643647}" srcId="{F95CDDD8-0021-4A2B-A9FE-69774102970D}" destId="{13BEC6DC-E8A1-4593-8AAF-BAE91BB819CA}" srcOrd="3" destOrd="0" parTransId="{62F3658D-7985-46E7-AEC3-64F2B8530949}" sibTransId="{23689483-FC25-4782-8CE9-1D162E83A34A}"/>
    <dgm:cxn modelId="{C622C2DC-5826-40B3-B62A-2CF120E72DF8}" type="presOf" srcId="{57BA22E5-0C61-4B57-9696-264701F77390}" destId="{C23BC124-D476-426C-B4D6-85CBDE533E21}" srcOrd="0" destOrd="1" presId="urn:microsoft.com/office/officeart/2011/layout/TabList"/>
    <dgm:cxn modelId="{1DAA0EEC-C558-4264-92AA-E5739CFF3496}" srcId="{2F1CD169-CB15-48ED-ADD4-CB5439D8E058}" destId="{F3E1DE11-19B9-408A-AD40-7246FC19F2DC}" srcOrd="0" destOrd="0" parTransId="{B478A594-6A54-460B-9A1F-A9AD5B53DEF6}" sibTransId="{42F13496-AF6B-4CDC-A3C7-C895BC9FA709}"/>
    <dgm:cxn modelId="{159EE796-C173-4FE2-8DB8-729CC6F656BE}" type="presOf" srcId="{5D425AE3-E0D1-4520-AED4-5979623388B6}" destId="{F047CA6A-2A1A-46B8-8794-ACC8E2C496D6}" srcOrd="0" destOrd="0" presId="urn:microsoft.com/office/officeart/2011/layout/TabList"/>
    <dgm:cxn modelId="{9E2E61F4-DEB0-49B4-A71E-99E8D19705C6}" srcId="{EB0BF517-C470-477B-BF06-9B3740946AF2}" destId="{27DEE2F4-536D-4D7A-B237-A8C4DCC96DB8}" srcOrd="1" destOrd="0" parTransId="{8913C858-BDCF-421E-953D-F8D821DBA5F1}" sibTransId="{9321CCB6-20D2-4E71-9BCE-4E5241D33FE6}"/>
    <dgm:cxn modelId="{6FDC99C8-99C2-48F6-9BFB-28DB7ADFAF90}" srcId="{2F1CD169-CB15-48ED-ADD4-CB5439D8E058}" destId="{6F1E1CAC-C46F-4450-943C-5326A56AC00C}" srcOrd="2" destOrd="0" parTransId="{A207A8A1-1261-426A-89E4-A764F7842943}" sibTransId="{DC928105-29DF-4BC9-B27C-E6E58515D0B6}"/>
    <dgm:cxn modelId="{65C16F60-D17B-4976-BA61-60BF08E0F465}" type="presOf" srcId="{6F1E1CAC-C46F-4450-943C-5326A56AC00C}" destId="{60313969-3112-4921-B639-D4FC577E6091}" srcOrd="0" destOrd="1" presId="urn:microsoft.com/office/officeart/2011/layout/TabList"/>
    <dgm:cxn modelId="{2527AE8B-63B6-4F38-9A65-0722116F1B4B}" type="presOf" srcId="{8004D731-C2AB-40E3-B75B-CF395FBA6D93}" destId="{AAF7B923-AD84-42D6-BB87-92B0314DC3A7}" srcOrd="0" destOrd="0" presId="urn:microsoft.com/office/officeart/2011/layout/TabList"/>
    <dgm:cxn modelId="{86B886C7-716C-4586-A143-2DE5DA3AB0DB}" type="presOf" srcId="{27E006A6-62FB-47EC-84DA-8788BC887721}" destId="{D27A1CBB-D1A5-4711-80B8-73D748E7E793}" srcOrd="0" destOrd="1" presId="urn:microsoft.com/office/officeart/2011/layout/TabList"/>
    <dgm:cxn modelId="{9C150BB8-CD42-4BDB-A1A1-FF79395A077C}" srcId="{EB0BF517-C470-477B-BF06-9B3740946AF2}" destId="{612CCDC6-B090-433E-9E03-296102A84C18}" srcOrd="3" destOrd="0" parTransId="{6E16DC8E-0BBF-4F62-B163-068EFBCE309A}" sibTransId="{933DF464-2FD4-445E-A69B-27D6996E080A}"/>
    <dgm:cxn modelId="{7381EA28-170D-4566-8BD4-6B7EBA452B35}" srcId="{8004D731-C2AB-40E3-B75B-CF395FBA6D93}" destId="{EB0BF517-C470-477B-BF06-9B3740946AF2}" srcOrd="1" destOrd="0" parTransId="{FFE9565F-555B-401D-BBE3-2EF18E84F0E1}" sibTransId="{66C2E54A-7765-4C1C-959A-6CBA9FFBA298}"/>
    <dgm:cxn modelId="{B9350E02-4C79-4514-91D3-E79F73216689}" type="presOf" srcId="{641D85AC-C953-4D60-9051-E58FB2945792}" destId="{D788171E-2239-4B69-989F-245F7069FE25}" srcOrd="0" destOrd="0" presId="urn:microsoft.com/office/officeart/2011/layout/TabList"/>
    <dgm:cxn modelId="{D64CAF8D-614B-447D-8929-7C9123FA105A}" srcId="{F95CDDD8-0021-4A2B-A9FE-69774102970D}" destId="{5D425AE3-E0D1-4520-AED4-5979623388B6}" srcOrd="0" destOrd="0" parTransId="{14564AA2-E425-4997-BB89-E1E5228DAD4C}" sibTransId="{CA76C474-7FBE-4D12-9EC0-EAF6A7C5F5C1}"/>
    <dgm:cxn modelId="{22F43E58-12E8-4B48-BDD1-4C883A19FBB3}" srcId="{F95CDDD8-0021-4A2B-A9FE-69774102970D}" destId="{01075111-6299-4F8A-9FEE-18EAFCFCC15F}" srcOrd="1" destOrd="0" parTransId="{F392DE0C-2DBA-4858-A948-B44EF5D0A4BD}" sibTransId="{B7704BDB-3255-45EE-9021-20FC14F8E3FB}"/>
    <dgm:cxn modelId="{4952BA26-DC2A-4009-B577-919C4F3C66A5}" type="presOf" srcId="{01075111-6299-4F8A-9FEE-18EAFCFCC15F}" destId="{D27A1CBB-D1A5-4711-80B8-73D748E7E793}" srcOrd="0" destOrd="0" presId="urn:microsoft.com/office/officeart/2011/layout/TabList"/>
    <dgm:cxn modelId="{7969E80E-3221-450B-9CDA-E7E081670129}" type="presParOf" srcId="{AAF7B923-AD84-42D6-BB87-92B0314DC3A7}" destId="{9A7A844B-D71B-438D-B7A1-C38F9BC926DE}" srcOrd="0" destOrd="0" presId="urn:microsoft.com/office/officeart/2011/layout/TabList"/>
    <dgm:cxn modelId="{397336C5-94CE-4553-8322-34B41F8F7BC5}" type="presParOf" srcId="{9A7A844B-D71B-438D-B7A1-C38F9BC926DE}" destId="{FD3D5C4C-7CD6-482E-92BB-7944A46EF80A}" srcOrd="0" destOrd="0" presId="urn:microsoft.com/office/officeart/2011/layout/TabList"/>
    <dgm:cxn modelId="{1259DB4F-8809-4131-9D2F-7F1189AB7E69}" type="presParOf" srcId="{9A7A844B-D71B-438D-B7A1-C38F9BC926DE}" destId="{E891B587-35B2-4002-9F9D-4C3F16A3796E}" srcOrd="1" destOrd="0" presId="urn:microsoft.com/office/officeart/2011/layout/TabList"/>
    <dgm:cxn modelId="{2D2B15F0-7B94-4C96-B9A0-4317BB8109CB}" type="presParOf" srcId="{9A7A844B-D71B-438D-B7A1-C38F9BC926DE}" destId="{7FF8772A-E9C9-4DFF-A8A9-BABFE61A6326}" srcOrd="2" destOrd="0" presId="urn:microsoft.com/office/officeart/2011/layout/TabList"/>
    <dgm:cxn modelId="{37B86731-12A0-4565-91BE-C6E54F4C68C5}" type="presParOf" srcId="{AAF7B923-AD84-42D6-BB87-92B0314DC3A7}" destId="{60313969-3112-4921-B639-D4FC577E6091}" srcOrd="1" destOrd="0" presId="urn:microsoft.com/office/officeart/2011/layout/TabList"/>
    <dgm:cxn modelId="{2AA6EEF1-751F-4394-B39C-B51CFCDCC2BB}" type="presParOf" srcId="{AAF7B923-AD84-42D6-BB87-92B0314DC3A7}" destId="{7F6F1904-4110-4B69-B3B2-925A431D32FE}" srcOrd="2" destOrd="0" presId="urn:microsoft.com/office/officeart/2011/layout/TabList"/>
    <dgm:cxn modelId="{75ADEC1F-9A84-4BC2-A854-77086FE37C35}" type="presParOf" srcId="{AAF7B923-AD84-42D6-BB87-92B0314DC3A7}" destId="{F7FEFBBF-7501-4077-98E9-AE186EAEE19D}" srcOrd="3" destOrd="0" presId="urn:microsoft.com/office/officeart/2011/layout/TabList"/>
    <dgm:cxn modelId="{A12FC4C8-9DAD-4A1C-9B08-C82FA02DD145}" type="presParOf" srcId="{F7FEFBBF-7501-4077-98E9-AE186EAEE19D}" destId="{D788171E-2239-4B69-989F-245F7069FE25}" srcOrd="0" destOrd="0" presId="urn:microsoft.com/office/officeart/2011/layout/TabList"/>
    <dgm:cxn modelId="{9D104059-F502-4121-8176-EE51A4D297A8}" type="presParOf" srcId="{F7FEFBBF-7501-4077-98E9-AE186EAEE19D}" destId="{8EA9EF69-02EC-4E16-B092-B45D995DFEC0}" srcOrd="1" destOrd="0" presId="urn:microsoft.com/office/officeart/2011/layout/TabList"/>
    <dgm:cxn modelId="{9FF79C3A-8E87-4841-84E1-5BAB84CE3461}" type="presParOf" srcId="{F7FEFBBF-7501-4077-98E9-AE186EAEE19D}" destId="{25A77A81-D977-4760-BFDB-3A941D9E7434}" srcOrd="2" destOrd="0" presId="urn:microsoft.com/office/officeart/2011/layout/TabList"/>
    <dgm:cxn modelId="{F0A0BAA9-CF71-4D80-9211-7C55886AE535}" type="presParOf" srcId="{AAF7B923-AD84-42D6-BB87-92B0314DC3A7}" destId="{C23BC124-D476-426C-B4D6-85CBDE533E21}" srcOrd="4" destOrd="0" presId="urn:microsoft.com/office/officeart/2011/layout/TabList"/>
    <dgm:cxn modelId="{8C4B2038-DC4E-4BF7-83B7-5BAA6416FDB8}" type="presParOf" srcId="{AAF7B923-AD84-42D6-BB87-92B0314DC3A7}" destId="{D54B04B8-7FDA-479F-9FCB-82C477C6EED0}" srcOrd="5" destOrd="0" presId="urn:microsoft.com/office/officeart/2011/layout/TabList"/>
    <dgm:cxn modelId="{C2639611-DB38-4A3D-BFA0-C302DC591A1D}" type="presParOf" srcId="{AAF7B923-AD84-42D6-BB87-92B0314DC3A7}" destId="{E8508EE5-025B-44D5-A64C-C1D77FFCACAE}" srcOrd="6" destOrd="0" presId="urn:microsoft.com/office/officeart/2011/layout/TabList"/>
    <dgm:cxn modelId="{E6793D43-16D7-44CA-A50E-13190B2CFF57}" type="presParOf" srcId="{E8508EE5-025B-44D5-A64C-C1D77FFCACAE}" destId="{F047CA6A-2A1A-46B8-8794-ACC8E2C496D6}" srcOrd="0" destOrd="0" presId="urn:microsoft.com/office/officeart/2011/layout/TabList"/>
    <dgm:cxn modelId="{EF1C5D5C-9FDA-4BE8-A20F-A7D4FD8B32C9}" type="presParOf" srcId="{E8508EE5-025B-44D5-A64C-C1D77FFCACAE}" destId="{B4052594-2BBD-491F-AD87-64DBB0D3499F}" srcOrd="1" destOrd="0" presId="urn:microsoft.com/office/officeart/2011/layout/TabList"/>
    <dgm:cxn modelId="{BAF13631-B9C6-4648-92C8-82221354DD62}" type="presParOf" srcId="{E8508EE5-025B-44D5-A64C-C1D77FFCACAE}" destId="{B7EC27EC-137C-45E4-A903-74C404966067}" srcOrd="2" destOrd="0" presId="urn:microsoft.com/office/officeart/2011/layout/TabList"/>
    <dgm:cxn modelId="{04F3A556-21D8-4730-95A2-823E5045C856}" type="presParOf" srcId="{AAF7B923-AD84-42D6-BB87-92B0314DC3A7}" destId="{D27A1CBB-D1A5-4711-80B8-73D748E7E793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6135B7-A7A5-4BA5-96D1-85763FC80D67}">
      <dsp:nvSpPr>
        <dsp:cNvPr id="0" name=""/>
        <dsp:cNvSpPr/>
      </dsp:nvSpPr>
      <dsp:spPr>
        <a:xfrm>
          <a:off x="2376264" y="771821"/>
          <a:ext cx="434529" cy="41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310"/>
              </a:lnTo>
              <a:lnTo>
                <a:pt x="434529" y="4163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E8B16-E8DE-4CD1-9BCC-2D0D52A5E40E}">
      <dsp:nvSpPr>
        <dsp:cNvPr id="0" name=""/>
        <dsp:cNvSpPr/>
      </dsp:nvSpPr>
      <dsp:spPr>
        <a:xfrm>
          <a:off x="2082566" y="771821"/>
          <a:ext cx="293697" cy="416310"/>
        </a:xfrm>
        <a:custGeom>
          <a:avLst/>
          <a:gdLst/>
          <a:ahLst/>
          <a:cxnLst/>
          <a:rect l="0" t="0" r="0" b="0"/>
          <a:pathLst>
            <a:path>
              <a:moveTo>
                <a:pt x="293697" y="0"/>
              </a:moveTo>
              <a:lnTo>
                <a:pt x="293697" y="416310"/>
              </a:lnTo>
              <a:lnTo>
                <a:pt x="0" y="4163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FCB95-B516-4439-9BFF-B3866836D71A}">
      <dsp:nvSpPr>
        <dsp:cNvPr id="0" name=""/>
        <dsp:cNvSpPr/>
      </dsp:nvSpPr>
      <dsp:spPr>
        <a:xfrm>
          <a:off x="2376264" y="771821"/>
          <a:ext cx="1818628" cy="832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593"/>
              </a:lnTo>
              <a:lnTo>
                <a:pt x="1818628" y="737593"/>
              </a:lnTo>
              <a:lnTo>
                <a:pt x="1818628" y="8326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52360-2B1C-4975-B500-A6B8CE17E9D1}">
      <dsp:nvSpPr>
        <dsp:cNvPr id="0" name=""/>
        <dsp:cNvSpPr/>
      </dsp:nvSpPr>
      <dsp:spPr>
        <a:xfrm>
          <a:off x="2376264" y="771821"/>
          <a:ext cx="426903" cy="832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593"/>
              </a:lnTo>
              <a:lnTo>
                <a:pt x="426903" y="737593"/>
              </a:lnTo>
              <a:lnTo>
                <a:pt x="426903" y="8326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C1FBD-11D8-4CBD-BAD5-30556AC23F14}">
      <dsp:nvSpPr>
        <dsp:cNvPr id="0" name=""/>
        <dsp:cNvSpPr/>
      </dsp:nvSpPr>
      <dsp:spPr>
        <a:xfrm>
          <a:off x="1378282" y="771821"/>
          <a:ext cx="997981" cy="832620"/>
        </a:xfrm>
        <a:custGeom>
          <a:avLst/>
          <a:gdLst/>
          <a:ahLst/>
          <a:cxnLst/>
          <a:rect l="0" t="0" r="0" b="0"/>
          <a:pathLst>
            <a:path>
              <a:moveTo>
                <a:pt x="997981" y="0"/>
              </a:moveTo>
              <a:lnTo>
                <a:pt x="997981" y="737593"/>
              </a:lnTo>
              <a:lnTo>
                <a:pt x="0" y="737593"/>
              </a:lnTo>
              <a:lnTo>
                <a:pt x="0" y="8326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0D3C4-B1B2-40A7-B07E-D9C813F685EC}">
      <dsp:nvSpPr>
        <dsp:cNvPr id="0" name=""/>
        <dsp:cNvSpPr/>
      </dsp:nvSpPr>
      <dsp:spPr>
        <a:xfrm>
          <a:off x="491726" y="771821"/>
          <a:ext cx="1884537" cy="832620"/>
        </a:xfrm>
        <a:custGeom>
          <a:avLst/>
          <a:gdLst/>
          <a:ahLst/>
          <a:cxnLst/>
          <a:rect l="0" t="0" r="0" b="0"/>
          <a:pathLst>
            <a:path>
              <a:moveTo>
                <a:pt x="1884537" y="0"/>
              </a:moveTo>
              <a:lnTo>
                <a:pt x="1884537" y="737593"/>
              </a:lnTo>
              <a:lnTo>
                <a:pt x="0" y="737593"/>
              </a:lnTo>
              <a:lnTo>
                <a:pt x="0" y="8326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8388A-3286-43C9-AD28-9B6F269DCF18}">
      <dsp:nvSpPr>
        <dsp:cNvPr id="0" name=""/>
        <dsp:cNvSpPr/>
      </dsp:nvSpPr>
      <dsp:spPr>
        <a:xfrm>
          <a:off x="1529986" y="319310"/>
          <a:ext cx="1692554" cy="45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김인범 대표이사</a:t>
          </a:r>
          <a:endParaRPr lang="ko-KR" altLang="en-US" sz="1000" kern="1200" dirty="0"/>
        </a:p>
      </dsp:txBody>
      <dsp:txXfrm>
        <a:off x="1529986" y="319310"/>
        <a:ext cx="1692554" cy="452511"/>
      </dsp:txXfrm>
    </dsp:sp>
    <dsp:sp modelId="{969DD75F-34C5-499C-B04D-70049BF64D89}">
      <dsp:nvSpPr>
        <dsp:cNvPr id="0" name=""/>
        <dsp:cNvSpPr/>
      </dsp:nvSpPr>
      <dsp:spPr>
        <a:xfrm>
          <a:off x="138473" y="1604442"/>
          <a:ext cx="706505" cy="45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err="1" smtClean="0"/>
            <a:t>아이폰팀</a:t>
          </a:r>
          <a:endParaRPr lang="ko-KR" altLang="en-US" sz="1000" kern="1200" dirty="0"/>
        </a:p>
      </dsp:txBody>
      <dsp:txXfrm>
        <a:off x="138473" y="1604442"/>
        <a:ext cx="706505" cy="452511"/>
      </dsp:txXfrm>
    </dsp:sp>
    <dsp:sp modelId="{F602E2E5-F0CA-42EC-AF41-06B7D90E3052}">
      <dsp:nvSpPr>
        <dsp:cNvPr id="0" name=""/>
        <dsp:cNvSpPr/>
      </dsp:nvSpPr>
      <dsp:spPr>
        <a:xfrm>
          <a:off x="925770" y="1604442"/>
          <a:ext cx="905022" cy="45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err="1" smtClean="0"/>
            <a:t>안드로이드팀</a:t>
          </a:r>
          <a:endParaRPr lang="ko-KR" altLang="en-US" sz="1000" kern="1200" dirty="0"/>
        </a:p>
      </dsp:txBody>
      <dsp:txXfrm>
        <a:off x="925770" y="1604442"/>
        <a:ext cx="905022" cy="452511"/>
      </dsp:txXfrm>
    </dsp:sp>
    <dsp:sp modelId="{1501552A-E5BC-4658-A882-4C285453A93B}">
      <dsp:nvSpPr>
        <dsp:cNvPr id="0" name=""/>
        <dsp:cNvSpPr/>
      </dsp:nvSpPr>
      <dsp:spPr>
        <a:xfrm>
          <a:off x="1971623" y="1604442"/>
          <a:ext cx="1663087" cy="45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파견 및 헤드헌팅 팀</a:t>
          </a:r>
          <a:endParaRPr lang="ko-KR" altLang="en-US" sz="1000" kern="1200" dirty="0"/>
        </a:p>
      </dsp:txBody>
      <dsp:txXfrm>
        <a:off x="1971623" y="1604442"/>
        <a:ext cx="1663087" cy="452511"/>
      </dsp:txXfrm>
    </dsp:sp>
    <dsp:sp modelId="{2919E740-4A6F-43E2-B8BE-9CB9F79EDE94}">
      <dsp:nvSpPr>
        <dsp:cNvPr id="0" name=""/>
        <dsp:cNvSpPr/>
      </dsp:nvSpPr>
      <dsp:spPr>
        <a:xfrm>
          <a:off x="3742381" y="1604442"/>
          <a:ext cx="905022" cy="45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err="1" smtClean="0"/>
            <a:t>경영지원팀</a:t>
          </a:r>
          <a:endParaRPr lang="ko-KR" altLang="en-US" sz="1000" kern="1200" dirty="0"/>
        </a:p>
      </dsp:txBody>
      <dsp:txXfrm>
        <a:off x="3742381" y="1604442"/>
        <a:ext cx="905022" cy="452511"/>
      </dsp:txXfrm>
    </dsp:sp>
    <dsp:sp modelId="{B6F6D20C-9489-4870-A669-4470745F42C8}">
      <dsp:nvSpPr>
        <dsp:cNvPr id="0" name=""/>
        <dsp:cNvSpPr/>
      </dsp:nvSpPr>
      <dsp:spPr>
        <a:xfrm>
          <a:off x="140831" y="961876"/>
          <a:ext cx="1941734" cy="45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김재현 총괄이사</a:t>
          </a:r>
          <a:endParaRPr lang="ko-KR" altLang="en-US" sz="1000" kern="1200" dirty="0"/>
        </a:p>
      </dsp:txBody>
      <dsp:txXfrm>
        <a:off x="140831" y="961876"/>
        <a:ext cx="1941734" cy="452511"/>
      </dsp:txXfrm>
    </dsp:sp>
    <dsp:sp modelId="{48688406-8586-4AAA-9C3B-A67E0F04D5A8}">
      <dsp:nvSpPr>
        <dsp:cNvPr id="0" name=""/>
        <dsp:cNvSpPr/>
      </dsp:nvSpPr>
      <dsp:spPr>
        <a:xfrm>
          <a:off x="2810793" y="961876"/>
          <a:ext cx="1941734" cy="45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장백규 개발이사</a:t>
          </a:r>
          <a:endParaRPr lang="ko-KR" altLang="en-US" sz="1000" kern="1200" dirty="0"/>
        </a:p>
      </dsp:txBody>
      <dsp:txXfrm>
        <a:off x="2810793" y="961876"/>
        <a:ext cx="1941734" cy="4525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1761D-3E2F-4C6E-8B77-2B3B89975B4E}">
      <dsp:nvSpPr>
        <dsp:cNvPr id="0" name=""/>
        <dsp:cNvSpPr/>
      </dsp:nvSpPr>
      <dsp:spPr>
        <a:xfrm>
          <a:off x="0" y="0"/>
          <a:ext cx="3536831" cy="282408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C00CC-B99A-4888-87C9-187E117A0B23}">
      <dsp:nvSpPr>
        <dsp:cNvPr id="0" name=""/>
        <dsp:cNvSpPr/>
      </dsp:nvSpPr>
      <dsp:spPr>
        <a:xfrm>
          <a:off x="1835013" y="282684"/>
          <a:ext cx="2272470" cy="401550"/>
        </a:xfrm>
        <a:prstGeom prst="roundRect">
          <a:avLst/>
        </a:prstGeom>
        <a:solidFill>
          <a:schemeClr val="bg1">
            <a:lumMod val="75000"/>
            <a:alpha val="42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solidFill>
                <a:srgbClr val="FF0000"/>
              </a:solidFill>
            </a:rPr>
            <a:t>2013</a:t>
          </a:r>
          <a:r>
            <a:rPr lang="ko-KR" altLang="en-US" sz="1200" b="1" kern="1200" dirty="0" smtClean="0">
              <a:solidFill>
                <a:srgbClr val="FF0000"/>
              </a:solidFill>
            </a:rPr>
            <a:t>년 </a:t>
          </a:r>
          <a:r>
            <a:rPr lang="en-US" altLang="ko-KR" sz="1200" b="1" kern="1200" dirty="0" smtClean="0">
              <a:solidFill>
                <a:srgbClr val="FF0000"/>
              </a:solidFill>
            </a:rPr>
            <a:t>20</a:t>
          </a:r>
          <a:r>
            <a:rPr lang="ko-KR" altLang="en-US" sz="1200" b="1" kern="1200" dirty="0" smtClean="0">
              <a:solidFill>
                <a:srgbClr val="FF0000"/>
              </a:solidFill>
            </a:rPr>
            <a:t>억</a:t>
          </a:r>
          <a:endParaRPr lang="ko-KR" altLang="en-US" sz="1200" b="1" kern="1200" dirty="0">
            <a:solidFill>
              <a:srgbClr val="FF0000"/>
            </a:solidFill>
          </a:endParaRPr>
        </a:p>
      </dsp:txBody>
      <dsp:txXfrm>
        <a:off x="1835013" y="282684"/>
        <a:ext cx="2272470" cy="401550"/>
      </dsp:txXfrm>
    </dsp:sp>
    <dsp:sp modelId="{4231965B-46E6-46F6-A2B4-2067152DD622}">
      <dsp:nvSpPr>
        <dsp:cNvPr id="0" name=""/>
        <dsp:cNvSpPr/>
      </dsp:nvSpPr>
      <dsp:spPr>
        <a:xfrm>
          <a:off x="1835013" y="734428"/>
          <a:ext cx="2272470" cy="401550"/>
        </a:xfrm>
        <a:prstGeom prst="roundRect">
          <a:avLst/>
        </a:prstGeom>
        <a:solidFill>
          <a:schemeClr val="bg1">
            <a:lumMod val="75000"/>
            <a:alpha val="42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/>
            <a:t>2012</a:t>
          </a:r>
          <a:r>
            <a:rPr lang="ko-KR" altLang="en-US" sz="900" kern="1200" dirty="0" smtClean="0"/>
            <a:t>년 하반기 </a:t>
          </a:r>
          <a:r>
            <a:rPr lang="en-US" altLang="ko-KR" sz="900" kern="1200" dirty="0" smtClean="0"/>
            <a:t>6</a:t>
          </a:r>
          <a:r>
            <a:rPr lang="ko-KR" altLang="en-US" sz="900" kern="1200" dirty="0" smtClean="0"/>
            <a:t>억</a:t>
          </a:r>
          <a:endParaRPr lang="ko-KR" altLang="en-US" sz="900" kern="1200" dirty="0"/>
        </a:p>
      </dsp:txBody>
      <dsp:txXfrm>
        <a:off x="1835013" y="734428"/>
        <a:ext cx="2272470" cy="401550"/>
      </dsp:txXfrm>
    </dsp:sp>
    <dsp:sp modelId="{8B10D67C-ED44-4252-9359-99F74DDE8F09}">
      <dsp:nvSpPr>
        <dsp:cNvPr id="0" name=""/>
        <dsp:cNvSpPr/>
      </dsp:nvSpPr>
      <dsp:spPr>
        <a:xfrm>
          <a:off x="1835013" y="1186172"/>
          <a:ext cx="2272470" cy="401550"/>
        </a:xfrm>
        <a:prstGeom prst="roundRect">
          <a:avLst/>
        </a:prstGeom>
        <a:solidFill>
          <a:schemeClr val="accent1">
            <a:alpha val="42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b="1" kern="1200" dirty="0" smtClean="0"/>
            <a:t>2012</a:t>
          </a:r>
          <a:r>
            <a:rPr lang="ko-KR" altLang="en-US" sz="900" b="1" kern="1200" dirty="0" smtClean="0"/>
            <a:t>년 상반기 </a:t>
          </a:r>
          <a:r>
            <a:rPr lang="en-US" altLang="ko-KR" sz="900" b="1" kern="1200" dirty="0" smtClean="0"/>
            <a:t>4</a:t>
          </a:r>
          <a:r>
            <a:rPr lang="ko-KR" altLang="en-US" sz="900" b="1" kern="1200" dirty="0" smtClean="0"/>
            <a:t>억</a:t>
          </a:r>
          <a:r>
            <a:rPr lang="en-US" altLang="ko-KR" sz="900" b="1" kern="1200" dirty="0" smtClean="0"/>
            <a:t>2</a:t>
          </a:r>
          <a:r>
            <a:rPr lang="ko-KR" altLang="en-US" sz="900" b="1" kern="1200" dirty="0" smtClean="0"/>
            <a:t>천 </a:t>
          </a:r>
          <a:r>
            <a:rPr lang="en-US" altLang="ko-KR" sz="900" b="1" kern="1200" dirty="0" smtClean="0"/>
            <a:t>(3</a:t>
          </a:r>
          <a:r>
            <a:rPr lang="ko-KR" altLang="en-US" sz="900" b="1" kern="1200" dirty="0" err="1" smtClean="0"/>
            <a:t>월기준</a:t>
          </a:r>
          <a:r>
            <a:rPr lang="ko-KR" altLang="en-US" sz="900" b="1" kern="1200" dirty="0" smtClean="0"/>
            <a:t> </a:t>
          </a:r>
          <a:r>
            <a:rPr lang="en-US" altLang="ko-KR" sz="900" b="1" kern="1200" dirty="0" smtClean="0"/>
            <a:t>2.3</a:t>
          </a:r>
          <a:r>
            <a:rPr lang="ko-KR" altLang="en-US" sz="900" b="1" kern="1200" dirty="0" smtClean="0"/>
            <a:t>억</a:t>
          </a:r>
          <a:r>
            <a:rPr lang="en-US" altLang="ko-KR" sz="900" b="1" kern="1200" dirty="0" smtClean="0"/>
            <a:t>)</a:t>
          </a:r>
          <a:endParaRPr lang="ko-KR" altLang="en-US" sz="900" b="1" kern="1200" dirty="0"/>
        </a:p>
      </dsp:txBody>
      <dsp:txXfrm>
        <a:off x="1835013" y="1186172"/>
        <a:ext cx="2272470" cy="401550"/>
      </dsp:txXfrm>
    </dsp:sp>
    <dsp:sp modelId="{84CC2354-03CD-4D50-95B2-3E112057461F}">
      <dsp:nvSpPr>
        <dsp:cNvPr id="0" name=""/>
        <dsp:cNvSpPr/>
      </dsp:nvSpPr>
      <dsp:spPr>
        <a:xfrm>
          <a:off x="1835013" y="1637915"/>
          <a:ext cx="2272470" cy="401550"/>
        </a:xfrm>
        <a:prstGeom prst="roundRect">
          <a:avLst/>
        </a:prstGeom>
        <a:solidFill>
          <a:schemeClr val="bg1">
            <a:lumMod val="75000"/>
            <a:alpha val="42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/>
            <a:t>2011</a:t>
          </a:r>
          <a:r>
            <a:rPr lang="ko-KR" altLang="en-US" sz="900" kern="1200" dirty="0" smtClean="0"/>
            <a:t>년 하반기 </a:t>
          </a:r>
          <a:r>
            <a:rPr lang="en-US" altLang="ko-KR" sz="900" kern="1200" dirty="0" smtClean="0"/>
            <a:t>3</a:t>
          </a:r>
          <a:r>
            <a:rPr lang="ko-KR" altLang="en-US" sz="900" kern="1200" dirty="0" smtClean="0"/>
            <a:t>억</a:t>
          </a:r>
          <a:r>
            <a:rPr lang="en-US" altLang="ko-KR" sz="900" kern="1200" dirty="0" smtClean="0"/>
            <a:t>5</a:t>
          </a:r>
          <a:r>
            <a:rPr lang="ko-KR" altLang="en-US" sz="900" kern="1200" dirty="0" smtClean="0"/>
            <a:t>천</a:t>
          </a:r>
          <a:endParaRPr lang="ko-KR" altLang="en-US" sz="900" kern="1200" dirty="0"/>
        </a:p>
      </dsp:txBody>
      <dsp:txXfrm>
        <a:off x="1835013" y="1637915"/>
        <a:ext cx="2272470" cy="401550"/>
      </dsp:txXfrm>
    </dsp:sp>
    <dsp:sp modelId="{4560880C-FD03-4548-A495-C0CFFE441411}">
      <dsp:nvSpPr>
        <dsp:cNvPr id="0" name=""/>
        <dsp:cNvSpPr/>
      </dsp:nvSpPr>
      <dsp:spPr>
        <a:xfrm>
          <a:off x="1835013" y="2089659"/>
          <a:ext cx="2272470" cy="401550"/>
        </a:xfrm>
        <a:prstGeom prst="roundRect">
          <a:avLst/>
        </a:prstGeom>
        <a:solidFill>
          <a:schemeClr val="bg1">
            <a:lumMod val="75000"/>
            <a:alpha val="42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/>
            <a:t>2011</a:t>
          </a:r>
          <a:r>
            <a:rPr lang="ko-KR" altLang="en-US" sz="900" kern="1200" dirty="0" smtClean="0"/>
            <a:t>년 상반기 </a:t>
          </a:r>
          <a:r>
            <a:rPr lang="en-US" altLang="ko-KR" sz="900" kern="1200" dirty="0" smtClean="0"/>
            <a:t>2</a:t>
          </a:r>
          <a:r>
            <a:rPr lang="ko-KR" altLang="en-US" sz="900" kern="1200" dirty="0" smtClean="0"/>
            <a:t>억</a:t>
          </a:r>
          <a:r>
            <a:rPr lang="en-US" altLang="ko-KR" sz="900" kern="1200" dirty="0" smtClean="0"/>
            <a:t>5</a:t>
          </a:r>
          <a:r>
            <a:rPr lang="ko-KR" altLang="en-US" sz="900" kern="1200" dirty="0" smtClean="0"/>
            <a:t>천</a:t>
          </a:r>
          <a:endParaRPr lang="ko-KR" altLang="en-US" sz="900" kern="1200" dirty="0"/>
        </a:p>
      </dsp:txBody>
      <dsp:txXfrm>
        <a:off x="1835013" y="2089659"/>
        <a:ext cx="2272470" cy="4015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ADBB9E-F5B2-4F25-8D41-52AA12331354}">
      <dsp:nvSpPr>
        <dsp:cNvPr id="0" name=""/>
        <dsp:cNvSpPr/>
      </dsp:nvSpPr>
      <dsp:spPr>
        <a:xfrm>
          <a:off x="3108647" y="1826815"/>
          <a:ext cx="1402705" cy="14027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err="1" smtClean="0"/>
            <a:t>ApplLab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LBS</a:t>
          </a:r>
          <a:endParaRPr lang="ko-KR" altLang="en-US" sz="2000" kern="1200" dirty="0"/>
        </a:p>
      </dsp:txBody>
      <dsp:txXfrm>
        <a:off x="3108647" y="1826815"/>
        <a:ext cx="1402705" cy="1402705"/>
      </dsp:txXfrm>
    </dsp:sp>
    <dsp:sp modelId="{F9359251-63E7-4152-B7BF-4E19B34514A8}">
      <dsp:nvSpPr>
        <dsp:cNvPr id="0" name=""/>
        <dsp:cNvSpPr/>
      </dsp:nvSpPr>
      <dsp:spPr>
        <a:xfrm rot="16200000">
          <a:off x="3599387" y="1599635"/>
          <a:ext cx="421224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21224" y="16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6200000">
        <a:off x="3799469" y="1605672"/>
        <a:ext cx="21061" cy="21061"/>
      </dsp:txXfrm>
    </dsp:sp>
    <dsp:sp modelId="{E7C76ED6-2CCF-4BD2-84EF-3E8094C7FD8D}">
      <dsp:nvSpPr>
        <dsp:cNvPr id="0" name=""/>
        <dsp:cNvSpPr/>
      </dsp:nvSpPr>
      <dsp:spPr>
        <a:xfrm>
          <a:off x="3108647" y="2886"/>
          <a:ext cx="1402705" cy="14027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LBS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Office</a:t>
          </a:r>
          <a:endParaRPr lang="ko-KR" altLang="en-US" sz="1600" kern="1200" dirty="0"/>
        </a:p>
      </dsp:txBody>
      <dsp:txXfrm>
        <a:off x="3108647" y="2886"/>
        <a:ext cx="1402705" cy="1402705"/>
      </dsp:txXfrm>
    </dsp:sp>
    <dsp:sp modelId="{99960239-937B-4B38-ACCF-6424E6213BB3}">
      <dsp:nvSpPr>
        <dsp:cNvPr id="0" name=""/>
        <dsp:cNvSpPr/>
      </dsp:nvSpPr>
      <dsp:spPr>
        <a:xfrm rot="19800000">
          <a:off x="4389172" y="2055618"/>
          <a:ext cx="421224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21224" y="16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9800000">
        <a:off x="4589253" y="2061655"/>
        <a:ext cx="21061" cy="21061"/>
      </dsp:txXfrm>
    </dsp:sp>
    <dsp:sp modelId="{03E11C33-3A91-4B39-8A63-3DEBCCFC6976}">
      <dsp:nvSpPr>
        <dsp:cNvPr id="0" name=""/>
        <dsp:cNvSpPr/>
      </dsp:nvSpPr>
      <dsp:spPr>
        <a:xfrm>
          <a:off x="4688216" y="914850"/>
          <a:ext cx="1402705" cy="1402705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LBS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관제</a:t>
          </a:r>
          <a:endParaRPr lang="ko-KR" altLang="en-US" sz="1600" kern="1200" dirty="0"/>
        </a:p>
      </dsp:txBody>
      <dsp:txXfrm>
        <a:off x="4688216" y="914850"/>
        <a:ext cx="1402705" cy="1402705"/>
      </dsp:txXfrm>
    </dsp:sp>
    <dsp:sp modelId="{C6036B22-91FF-425E-B64D-AEE40F2D6404}">
      <dsp:nvSpPr>
        <dsp:cNvPr id="0" name=""/>
        <dsp:cNvSpPr/>
      </dsp:nvSpPr>
      <dsp:spPr>
        <a:xfrm rot="1800000">
          <a:off x="4389172" y="2967582"/>
          <a:ext cx="421224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21224" y="16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800000">
        <a:off x="4589253" y="2973619"/>
        <a:ext cx="21061" cy="21061"/>
      </dsp:txXfrm>
    </dsp:sp>
    <dsp:sp modelId="{87838D08-BE96-4C05-873A-9D5BEA709294}">
      <dsp:nvSpPr>
        <dsp:cNvPr id="0" name=""/>
        <dsp:cNvSpPr/>
      </dsp:nvSpPr>
      <dsp:spPr>
        <a:xfrm>
          <a:off x="4688216" y="2738780"/>
          <a:ext cx="1402705" cy="1402705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LBS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Home</a:t>
          </a:r>
          <a:endParaRPr lang="ko-KR" altLang="en-US" sz="1600" kern="1200" dirty="0"/>
        </a:p>
      </dsp:txBody>
      <dsp:txXfrm>
        <a:off x="4688216" y="2738780"/>
        <a:ext cx="1402705" cy="1402705"/>
      </dsp:txXfrm>
    </dsp:sp>
    <dsp:sp modelId="{210BF316-B34D-47EA-A14F-4D3B6C452A6E}">
      <dsp:nvSpPr>
        <dsp:cNvPr id="0" name=""/>
        <dsp:cNvSpPr/>
      </dsp:nvSpPr>
      <dsp:spPr>
        <a:xfrm rot="5400000">
          <a:off x="3599387" y="3423565"/>
          <a:ext cx="421224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21224" y="16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5400000">
        <a:off x="3799469" y="3429602"/>
        <a:ext cx="21061" cy="21061"/>
      </dsp:txXfrm>
    </dsp:sp>
    <dsp:sp modelId="{2D3E3DA2-0651-4DAF-BED0-D5A0EB09DAFF}">
      <dsp:nvSpPr>
        <dsp:cNvPr id="0" name=""/>
        <dsp:cNvSpPr/>
      </dsp:nvSpPr>
      <dsp:spPr>
        <a:xfrm>
          <a:off x="3108647" y="3650744"/>
          <a:ext cx="1402705" cy="1402705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LBS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Trans(</a:t>
          </a:r>
          <a:r>
            <a:rPr lang="ko-KR" altLang="en-US" sz="1600" kern="1200" dirty="0" smtClean="0"/>
            <a:t>교통</a:t>
          </a:r>
          <a:r>
            <a:rPr lang="en-US" altLang="ko-KR" sz="1600" kern="1200" dirty="0" smtClean="0"/>
            <a:t>)</a:t>
          </a:r>
          <a:endParaRPr lang="ko-KR" altLang="en-US" sz="1600" kern="1200" dirty="0"/>
        </a:p>
      </dsp:txBody>
      <dsp:txXfrm>
        <a:off x="3108647" y="3650744"/>
        <a:ext cx="1402705" cy="1402705"/>
      </dsp:txXfrm>
    </dsp:sp>
    <dsp:sp modelId="{0C09F88D-B4DE-4F21-8AAC-31B205FC7869}">
      <dsp:nvSpPr>
        <dsp:cNvPr id="0" name=""/>
        <dsp:cNvSpPr/>
      </dsp:nvSpPr>
      <dsp:spPr>
        <a:xfrm rot="9000000">
          <a:off x="2809603" y="2967582"/>
          <a:ext cx="421224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21224" y="16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9000000">
        <a:off x="3009684" y="2973619"/>
        <a:ext cx="21061" cy="21061"/>
      </dsp:txXfrm>
    </dsp:sp>
    <dsp:sp modelId="{E11F6859-E66F-49E7-98FA-5C8C8FBC9242}">
      <dsp:nvSpPr>
        <dsp:cNvPr id="0" name=""/>
        <dsp:cNvSpPr/>
      </dsp:nvSpPr>
      <dsp:spPr>
        <a:xfrm>
          <a:off x="1529078" y="2738780"/>
          <a:ext cx="1402705" cy="1402705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LBS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통신</a:t>
          </a:r>
          <a:endParaRPr lang="ko-KR" altLang="en-US" sz="1600" kern="1200" dirty="0"/>
        </a:p>
      </dsp:txBody>
      <dsp:txXfrm>
        <a:off x="1529078" y="2738780"/>
        <a:ext cx="1402705" cy="1402705"/>
      </dsp:txXfrm>
    </dsp:sp>
    <dsp:sp modelId="{2C927085-87C1-44F9-B7BE-DF2A4A7F019E}">
      <dsp:nvSpPr>
        <dsp:cNvPr id="0" name=""/>
        <dsp:cNvSpPr/>
      </dsp:nvSpPr>
      <dsp:spPr>
        <a:xfrm rot="12600000">
          <a:off x="2809603" y="2055618"/>
          <a:ext cx="421224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21224" y="16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2600000">
        <a:off x="3009684" y="2061655"/>
        <a:ext cx="21061" cy="21061"/>
      </dsp:txXfrm>
    </dsp:sp>
    <dsp:sp modelId="{01E41C0A-5814-4FED-B9D3-3B5AEA225967}">
      <dsp:nvSpPr>
        <dsp:cNvPr id="0" name=""/>
        <dsp:cNvSpPr/>
      </dsp:nvSpPr>
      <dsp:spPr>
        <a:xfrm>
          <a:off x="1529078" y="914850"/>
          <a:ext cx="1402705" cy="140270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LBS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Police</a:t>
          </a:r>
          <a:endParaRPr lang="ko-KR" altLang="en-US" sz="1600" kern="1200" dirty="0"/>
        </a:p>
      </dsp:txBody>
      <dsp:txXfrm>
        <a:off x="1529078" y="914850"/>
        <a:ext cx="1402705" cy="14027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EC27EC-137C-45E4-A903-74C404966067}">
      <dsp:nvSpPr>
        <dsp:cNvPr id="0" name=""/>
        <dsp:cNvSpPr/>
      </dsp:nvSpPr>
      <dsp:spPr>
        <a:xfrm>
          <a:off x="0" y="317048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77A81-D977-4760-BFDB-3A941D9E7434}">
      <dsp:nvSpPr>
        <dsp:cNvPr id="0" name=""/>
        <dsp:cNvSpPr/>
      </dsp:nvSpPr>
      <dsp:spPr>
        <a:xfrm>
          <a:off x="0" y="1808713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8772A-E9C9-4DFF-A8A9-BABFE61A6326}">
      <dsp:nvSpPr>
        <dsp:cNvPr id="0" name=""/>
        <dsp:cNvSpPr/>
      </dsp:nvSpPr>
      <dsp:spPr>
        <a:xfrm>
          <a:off x="0" y="44693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D5C4C-7CD6-482E-92BB-7944A46EF80A}">
      <dsp:nvSpPr>
        <dsp:cNvPr id="0" name=""/>
        <dsp:cNvSpPr/>
      </dsp:nvSpPr>
      <dsp:spPr>
        <a:xfrm>
          <a:off x="1584959" y="498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 Mobile Communication</a:t>
          </a:r>
          <a:endParaRPr lang="ko-KR" altLang="en-US" sz="1700" kern="1200" dirty="0"/>
        </a:p>
      </dsp:txBody>
      <dsp:txXfrm>
        <a:off x="1584959" y="498"/>
        <a:ext cx="4511040" cy="446439"/>
      </dsp:txXfrm>
    </dsp:sp>
    <dsp:sp modelId="{E891B587-35B2-4002-9F9D-4C3F16A3796E}">
      <dsp:nvSpPr>
        <dsp:cNvPr id="0" name=""/>
        <dsp:cNvSpPr/>
      </dsp:nvSpPr>
      <dsp:spPr>
        <a:xfrm>
          <a:off x="0" y="498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1</a:t>
          </a:r>
          <a:endParaRPr lang="ko-KR" altLang="en-US" sz="1700" kern="1200" dirty="0"/>
        </a:p>
      </dsp:txBody>
      <dsp:txXfrm>
        <a:off x="0" y="498"/>
        <a:ext cx="1584960" cy="446439"/>
      </dsp:txXfrm>
    </dsp:sp>
    <dsp:sp modelId="{60313969-3112-4921-B639-D4FC577E6091}">
      <dsp:nvSpPr>
        <dsp:cNvPr id="0" name=""/>
        <dsp:cNvSpPr/>
      </dsp:nvSpPr>
      <dsp:spPr>
        <a:xfrm>
          <a:off x="0" y="446938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외부에서도 동일하게 구성원 상태 확인가능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err="1" smtClean="0"/>
            <a:t>영업사원등</a:t>
          </a:r>
          <a:r>
            <a:rPr lang="ko-KR" altLang="en-US" sz="1200" kern="1200" dirty="0" smtClean="0"/>
            <a:t> </a:t>
          </a:r>
          <a:r>
            <a:rPr lang="en-US" altLang="ko-KR" sz="1200" kern="1200" dirty="0" smtClean="0"/>
            <a:t>PC</a:t>
          </a:r>
          <a:r>
            <a:rPr lang="ko-KR" altLang="en-US" sz="1200" kern="1200" dirty="0" smtClean="0"/>
            <a:t>가 없는 환경에서 실시간 업무 보고 가능</a:t>
          </a:r>
          <a:endParaRPr lang="ko-KR" altLang="en-US" sz="1200" kern="1200" dirty="0"/>
        </a:p>
      </dsp:txBody>
      <dsp:txXfrm>
        <a:off x="0" y="446938"/>
        <a:ext cx="6096000" cy="893013"/>
      </dsp:txXfrm>
    </dsp:sp>
    <dsp:sp modelId="{D788171E-2239-4B69-989F-245F7069FE25}">
      <dsp:nvSpPr>
        <dsp:cNvPr id="0" name=""/>
        <dsp:cNvSpPr/>
      </dsp:nvSpPr>
      <dsp:spPr>
        <a:xfrm>
          <a:off x="1584959" y="1362273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 </a:t>
          </a:r>
          <a:endParaRPr lang="ko-KR" altLang="en-US" sz="1700" kern="1200" dirty="0"/>
        </a:p>
      </dsp:txBody>
      <dsp:txXfrm>
        <a:off x="1584959" y="1362273"/>
        <a:ext cx="4511040" cy="446439"/>
      </dsp:txXfrm>
    </dsp:sp>
    <dsp:sp modelId="{8EA9EF69-02EC-4E16-B092-B45D995DFEC0}">
      <dsp:nvSpPr>
        <dsp:cNvPr id="0" name=""/>
        <dsp:cNvSpPr/>
      </dsp:nvSpPr>
      <dsp:spPr>
        <a:xfrm>
          <a:off x="0" y="1362273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2</a:t>
          </a:r>
          <a:endParaRPr lang="ko-KR" altLang="en-US" sz="1700" kern="1200" dirty="0"/>
        </a:p>
      </dsp:txBody>
      <dsp:txXfrm>
        <a:off x="0" y="1362273"/>
        <a:ext cx="1584960" cy="446439"/>
      </dsp:txXfrm>
    </dsp:sp>
    <dsp:sp modelId="{C23BC124-D476-426C-B4D6-85CBDE533E21}">
      <dsp:nvSpPr>
        <dsp:cNvPr id="0" name=""/>
        <dsp:cNvSpPr/>
      </dsp:nvSpPr>
      <dsp:spPr>
        <a:xfrm>
          <a:off x="0" y="1808713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PUSH </a:t>
          </a:r>
          <a:r>
            <a:rPr lang="ko-KR" altLang="en-US" sz="1200" kern="1200" dirty="0" smtClean="0"/>
            <a:t>알림으로 </a:t>
          </a:r>
          <a:r>
            <a:rPr lang="ko-KR" altLang="en-US" sz="1200" kern="1200" dirty="0" err="1" smtClean="0"/>
            <a:t>공지사항등</a:t>
          </a:r>
          <a:r>
            <a:rPr lang="ko-KR" altLang="en-US" sz="1200" kern="1200" dirty="0" smtClean="0"/>
            <a:t> 신속한 확인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고객상담 본사직원으로 </a:t>
          </a:r>
          <a:r>
            <a:rPr lang="ko-KR" altLang="en-US" sz="1200" kern="1200" dirty="0" err="1" smtClean="0"/>
            <a:t>부터</a:t>
          </a:r>
          <a:r>
            <a:rPr lang="ko-KR" altLang="en-US" sz="1200" kern="1200" dirty="0" smtClean="0"/>
            <a:t> 신속한 지원가능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전체 쪽지 및 공지로 빠른 업무 공유 및 실시간 전달 가능</a:t>
          </a:r>
          <a:endParaRPr lang="ko-KR" altLang="en-US" sz="1200" kern="1200" dirty="0"/>
        </a:p>
      </dsp:txBody>
      <dsp:txXfrm>
        <a:off x="0" y="1808713"/>
        <a:ext cx="6096000" cy="893013"/>
      </dsp:txXfrm>
    </dsp:sp>
    <dsp:sp modelId="{F047CA6A-2A1A-46B8-8794-ACC8E2C496D6}">
      <dsp:nvSpPr>
        <dsp:cNvPr id="0" name=""/>
        <dsp:cNvSpPr/>
      </dsp:nvSpPr>
      <dsp:spPr>
        <a:xfrm>
          <a:off x="1584959" y="2724048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 </a:t>
          </a:r>
          <a:r>
            <a:rPr lang="ko-KR" altLang="en-US" sz="1700" kern="1200" dirty="0" smtClean="0"/>
            <a:t>일반 </a:t>
          </a:r>
          <a:r>
            <a:rPr lang="ko-KR" altLang="en-US" sz="1700" kern="1200" dirty="0" err="1" smtClean="0"/>
            <a:t>메신져와</a:t>
          </a:r>
          <a:r>
            <a:rPr lang="ko-KR" altLang="en-US" sz="1700" kern="1200" dirty="0" smtClean="0"/>
            <a:t> 동일한 </a:t>
          </a:r>
          <a:r>
            <a:rPr lang="en-US" altLang="ko-KR" sz="1700" kern="1200" dirty="0" smtClean="0"/>
            <a:t>UI</a:t>
          </a:r>
          <a:endParaRPr lang="ko-KR" altLang="en-US" sz="1700" kern="1200" dirty="0"/>
        </a:p>
      </dsp:txBody>
      <dsp:txXfrm>
        <a:off x="1584959" y="2724048"/>
        <a:ext cx="4511040" cy="446439"/>
      </dsp:txXfrm>
    </dsp:sp>
    <dsp:sp modelId="{B4052594-2BBD-491F-AD87-64DBB0D3499F}">
      <dsp:nvSpPr>
        <dsp:cNvPr id="0" name=""/>
        <dsp:cNvSpPr/>
      </dsp:nvSpPr>
      <dsp:spPr>
        <a:xfrm>
          <a:off x="0" y="2724048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3</a:t>
          </a:r>
          <a:endParaRPr lang="ko-KR" altLang="en-US" sz="1700" kern="1200" dirty="0"/>
        </a:p>
      </dsp:txBody>
      <dsp:txXfrm>
        <a:off x="0" y="2724048"/>
        <a:ext cx="1584960" cy="446439"/>
      </dsp:txXfrm>
    </dsp:sp>
    <dsp:sp modelId="{D27A1CBB-D1A5-4711-80B8-73D748E7E793}">
      <dsp:nvSpPr>
        <dsp:cNvPr id="0" name=""/>
        <dsp:cNvSpPr/>
      </dsp:nvSpPr>
      <dsp:spPr>
        <a:xfrm>
          <a:off x="0" y="3170488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일반 </a:t>
          </a:r>
          <a:r>
            <a:rPr lang="ko-KR" altLang="en-US" sz="1200" kern="1200" dirty="0" err="1" smtClean="0"/>
            <a:t>포털메신져와</a:t>
          </a:r>
          <a:r>
            <a:rPr lang="ko-KR" altLang="en-US" sz="1200" kern="1200" dirty="0" smtClean="0"/>
            <a:t> 동일한 </a:t>
          </a:r>
          <a:r>
            <a:rPr lang="en-US" altLang="ko-KR" sz="1200" kern="1200" dirty="0" smtClean="0"/>
            <a:t>UI</a:t>
          </a:r>
          <a:r>
            <a:rPr lang="ko-KR" altLang="en-US" sz="1200" kern="1200" dirty="0" smtClean="0"/>
            <a:t>구성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특별한 </a:t>
          </a:r>
          <a:r>
            <a:rPr lang="ko-KR" altLang="en-US" sz="1200" kern="1200" dirty="0" err="1" smtClean="0"/>
            <a:t>교육없이</a:t>
          </a:r>
          <a:r>
            <a:rPr lang="ko-KR" altLang="en-US" sz="1200" kern="1200" dirty="0" smtClean="0"/>
            <a:t> 즉시 사용 가능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조직도 </a:t>
          </a:r>
          <a:r>
            <a:rPr lang="en-US" altLang="ko-KR" sz="1200" kern="1200" dirty="0" smtClean="0"/>
            <a:t>DB</a:t>
          </a:r>
          <a:r>
            <a:rPr lang="ko-KR" altLang="en-US" sz="1200" kern="1200" dirty="0" smtClean="0"/>
            <a:t>를 연동하여 사용자 자동 등록 가능</a:t>
          </a:r>
          <a:endParaRPr lang="ko-KR" altLang="en-US" sz="1200" kern="1200" dirty="0"/>
        </a:p>
      </dsp:txBody>
      <dsp:txXfrm>
        <a:off x="0" y="3170488"/>
        <a:ext cx="6096000" cy="893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탭 목록형"/>
  <dgm:desc val="연속하지 않거나 그룹화된 정보 블록을 표시합니다. 수준 1 텍스트의 양이 적은 목록에 적합합니다. 첫 번째 수준 텍스트는 수준 1 텍스트 옆에 표시되며 나머지 수준 2 텍스트는 수준 1 텍스트 아래에 표시됩니다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AF925-EE8E-410D-9F1F-E91A314F590C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87D9F-0E8F-49D4-9D21-2162CE88C0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680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회사주소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코어로 등록</a:t>
            </a:r>
            <a:endParaRPr lang="en-US" altLang="ko-KR" dirty="0" smtClean="0"/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연구소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송파동 등록</a:t>
            </a:r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홈페이지 </a:t>
            </a:r>
            <a:r>
              <a:rPr lang="en-US" altLang="ko-KR" dirty="0" smtClean="0"/>
              <a:t>: http://www.core-technology.co.kr</a:t>
            </a:r>
          </a:p>
          <a:p>
            <a:r>
              <a:rPr lang="en-US" altLang="ko-KR" dirty="0" smtClean="0"/>
              <a:t>4.</a:t>
            </a:r>
            <a:r>
              <a:rPr lang="ko-KR" altLang="en-US" dirty="0" smtClean="0"/>
              <a:t>조직도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개발이사 추가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7D9F-0E8F-49D4-9D21-2162CE88C08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7D9F-0E8F-49D4-9D21-2162CE88C08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7D9F-0E8F-49D4-9D21-2162CE88C08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7D9F-0E8F-49D4-9D21-2162CE88C088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E086-CF01-4433-94CB-0A0CA144306D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03F-840A-4006-8850-4591EB3B4288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684B-FD41-46C5-AD77-B18CDC702B82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65E-C2A5-41B8-92E8-96579E651E1E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B8E-D025-400A-9C42-D9DCAD018673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F350-EFA9-4BCF-9D66-D455DCF636CC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4B07-C7E7-4E72-835B-22EA2221A869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468-4ABB-4CDE-AEB1-86AD16221FD7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458-810A-4931-B806-00C410F16818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DD73-0A5E-4A55-BC1B-925256DA88F0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DE-F1CC-4AC6-A5AF-A2AFA75F61AF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94C2-284B-4489-B941-713B12A2FAC1}" type="datetime1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CB49-21A8-45CD-B4E6-36DC91BBBC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err="1" smtClean="0">
                <a:solidFill>
                  <a:schemeClr val="tx2"/>
                </a:solidFill>
              </a:rPr>
              <a:t>AppleLab</a:t>
            </a:r>
            <a:r>
              <a:rPr lang="en-US" altLang="ko-KR" sz="800" b="1" baseline="0" dirty="0" smtClean="0">
                <a:solidFill>
                  <a:schemeClr val="tx2"/>
                </a:solidFill>
              </a:rPr>
              <a:t> Company</a:t>
            </a:r>
            <a:r>
              <a:rPr lang="en-US" altLang="ko-KR" sz="800" b="1" dirty="0" smtClean="0">
                <a:solidFill>
                  <a:schemeClr val="tx2"/>
                </a:solidFill>
              </a:rPr>
              <a:t>  | 010-7474-4913 / kjh6053@naver.com</a:t>
            </a:r>
            <a:endParaRPr lang="ko-KR" altLang="en-US" sz="800" b="1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ay.google.com/store/apps/details?id=com.amway.app.amwaysched&amp;f" TargetMode="Externa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2922513"/>
            <a:ext cx="8496944" cy="129857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8900" dirty="0" err="1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Appllab</a:t>
            </a:r>
            <a:r>
              <a:rPr lang="en-US" altLang="ko-KR" sz="7300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7300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7300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              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Company </a:t>
            </a:r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Introduce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en-US" altLang="ko-KR" sz="3600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3600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</a:b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1"/>
            <a:ext cx="77724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10734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Company Introduce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078286" y="5013176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2013. 04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2.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주요보유기술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5)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디지털메뉴판</a:t>
            </a:r>
            <a:endParaRPr lang="ko-KR" altLang="en-US" b="1" dirty="0"/>
          </a:p>
        </p:txBody>
      </p:sp>
      <p:grpSp>
        <p:nvGrpSpPr>
          <p:cNvPr id="4" name="그룹 10"/>
          <p:cNvGrpSpPr/>
          <p:nvPr/>
        </p:nvGrpSpPr>
        <p:grpSpPr>
          <a:xfrm>
            <a:off x="323528" y="764704"/>
            <a:ext cx="8685907" cy="338554"/>
            <a:chOff x="150465" y="910810"/>
            <a:chExt cx="8685907" cy="338554"/>
          </a:xfrm>
        </p:grpSpPr>
        <p:grpSp>
          <p:nvGrpSpPr>
            <p:cNvPr id="5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10" name="그림 9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1" name="그림 10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2" name="그림 11" descr="3.jpg"/>
              <p:cNvPicPr>
                <a:picLocks noChangeAspect="1"/>
              </p:cNvPicPr>
              <p:nvPr/>
            </p:nvPicPr>
            <p:blipFill>
              <a:blip r:embed="rId2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8" name="TextBox 2"/>
            <p:cNvSpPr txBox="1"/>
            <p:nvPr/>
          </p:nvSpPr>
          <p:spPr>
            <a:xfrm>
              <a:off x="358501" y="910810"/>
              <a:ext cx="1463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굴림" pitchFamily="50" charset="-127"/>
                  <a:ea typeface="굴림" pitchFamily="50" charset="-127"/>
                </a:rPr>
                <a:t>디지털 </a:t>
              </a:r>
              <a:r>
                <a:rPr lang="ko-KR" altLang="en-US" sz="1600" b="1" dirty="0" err="1" smtClean="0">
                  <a:latin typeface="굴림" pitchFamily="50" charset="-127"/>
                  <a:ea typeface="굴림" pitchFamily="50" charset="-127"/>
                </a:rPr>
                <a:t>메뉴판</a:t>
              </a:r>
              <a:endParaRPr lang="ko-KR" altLang="en-US" sz="1600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 descr="Untitled-2.jpg"/>
          <p:cNvPicPr>
            <a:picLocks noChangeAspect="1"/>
          </p:cNvPicPr>
          <p:nvPr/>
        </p:nvPicPr>
        <p:blipFill>
          <a:blip r:embed="rId3" cstate="print"/>
          <a:srcRect l="4656" r="5182" b="53457"/>
          <a:stretch>
            <a:fillRect/>
          </a:stretch>
        </p:blipFill>
        <p:spPr>
          <a:xfrm>
            <a:off x="1076817" y="2964830"/>
            <a:ext cx="7052622" cy="1902240"/>
          </a:xfrm>
          <a:prstGeom prst="rect">
            <a:avLst/>
          </a:prstGeom>
        </p:spPr>
      </p:pic>
      <p:pic>
        <p:nvPicPr>
          <p:cNvPr id="14" name="그림 13" descr="Untitled-2.jpg"/>
          <p:cNvPicPr>
            <a:picLocks noChangeAspect="1"/>
          </p:cNvPicPr>
          <p:nvPr/>
        </p:nvPicPr>
        <p:blipFill>
          <a:blip r:embed="rId3" cstate="print"/>
          <a:srcRect l="6088" t="47873" r="57759" b="51692"/>
          <a:stretch>
            <a:fillRect/>
          </a:stretch>
        </p:blipFill>
        <p:spPr>
          <a:xfrm>
            <a:off x="1000647" y="4749343"/>
            <a:ext cx="7272808" cy="45719"/>
          </a:xfrm>
          <a:prstGeom prst="rect">
            <a:avLst/>
          </a:prstGeom>
        </p:spPr>
      </p:pic>
      <p:pic>
        <p:nvPicPr>
          <p:cNvPr id="15" name="그림 14" descr="Untitled-2.jpg"/>
          <p:cNvPicPr>
            <a:picLocks noChangeAspect="1"/>
          </p:cNvPicPr>
          <p:nvPr/>
        </p:nvPicPr>
        <p:blipFill>
          <a:blip r:embed="rId3" cstate="print"/>
          <a:srcRect l="4656" t="55537" r="5182"/>
          <a:stretch>
            <a:fillRect/>
          </a:stretch>
        </p:blipFill>
        <p:spPr>
          <a:xfrm>
            <a:off x="1309739" y="4840256"/>
            <a:ext cx="6531668" cy="1682998"/>
          </a:xfrm>
          <a:prstGeom prst="rect">
            <a:avLst/>
          </a:prstGeom>
        </p:spPr>
      </p:pic>
      <p:pic>
        <p:nvPicPr>
          <p:cNvPr id="16" name="그림 15" descr="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8679" y="1266670"/>
            <a:ext cx="6696744" cy="18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10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2.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주요보유기술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6)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디지털출판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&amp;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전용서적</a:t>
            </a:r>
            <a:endParaRPr lang="ko-KR" altLang="en-US" b="1" dirty="0"/>
          </a:p>
        </p:txBody>
      </p:sp>
      <p:pic>
        <p:nvPicPr>
          <p:cNvPr id="8" name="그림 7" descr="Untitled-4.jpg"/>
          <p:cNvPicPr>
            <a:picLocks noChangeAspect="1"/>
          </p:cNvPicPr>
          <p:nvPr/>
        </p:nvPicPr>
        <p:blipFill>
          <a:blip r:embed="rId2" cstate="print"/>
          <a:srcRect t="5882"/>
          <a:stretch>
            <a:fillRect/>
          </a:stretch>
        </p:blipFill>
        <p:spPr>
          <a:xfrm>
            <a:off x="6012160" y="3439833"/>
            <a:ext cx="2448272" cy="2031995"/>
          </a:xfrm>
          <a:prstGeom prst="rect">
            <a:avLst/>
          </a:prstGeom>
        </p:spPr>
      </p:pic>
      <p:pic>
        <p:nvPicPr>
          <p:cNvPr id="9" name="그림 8" descr="Untitled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980728"/>
            <a:ext cx="2498650" cy="1944216"/>
          </a:xfrm>
          <a:prstGeom prst="rect">
            <a:avLst/>
          </a:prstGeom>
        </p:spPr>
      </p:pic>
      <p:grpSp>
        <p:nvGrpSpPr>
          <p:cNvPr id="10" name="그룹 3"/>
          <p:cNvGrpSpPr/>
          <p:nvPr/>
        </p:nvGrpSpPr>
        <p:grpSpPr>
          <a:xfrm>
            <a:off x="150465" y="910810"/>
            <a:ext cx="8685907" cy="338554"/>
            <a:chOff x="150465" y="910810"/>
            <a:chExt cx="8685907" cy="338554"/>
          </a:xfrm>
        </p:grpSpPr>
        <p:grpSp>
          <p:nvGrpSpPr>
            <p:cNvPr id="11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14" name="그림 13" descr="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5" name="그림 14" descr="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6" name="그림 15" descr="3.jpg"/>
              <p:cNvPicPr>
                <a:picLocks noChangeAspect="1"/>
              </p:cNvPicPr>
              <p:nvPr/>
            </p:nvPicPr>
            <p:blipFill>
              <a:blip r:embed="rId4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12" name="TextBox 2"/>
            <p:cNvSpPr txBox="1"/>
            <p:nvPr/>
          </p:nvSpPr>
          <p:spPr>
            <a:xfrm>
              <a:off x="358501" y="910810"/>
              <a:ext cx="2137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굴림" pitchFamily="50" charset="-127"/>
                  <a:ea typeface="굴림" pitchFamily="50" charset="-127"/>
                </a:rPr>
                <a:t>디지털 출판의 중요성</a:t>
              </a:r>
              <a:endParaRPr lang="ko-KR" altLang="en-US" sz="1600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3528" y="1412776"/>
            <a:ext cx="56156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현재 </a:t>
            </a:r>
            <a:r>
              <a:rPr lang="ko-KR" altLang="en-US" sz="1200" dirty="0" err="1" smtClean="0">
                <a:latin typeface="굴림" pitchFamily="50" charset="-127"/>
                <a:ea typeface="굴림" pitchFamily="50" charset="-127"/>
              </a:rPr>
              <a:t>기업내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 문서의 전자화는 </a:t>
            </a:r>
            <a:r>
              <a:rPr lang="ko-KR" altLang="en-US" sz="1200" dirty="0" err="1" smtClean="0">
                <a:latin typeface="굴림" pitchFamily="50" charset="-127"/>
                <a:ea typeface="굴림" pitchFamily="50" charset="-127"/>
              </a:rPr>
              <a:t>어느정도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 정착되어 가고 있으나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, </a:t>
            </a: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   문서 자산의 효과적인 활용이 더욱 중요해지고 있습니다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342900" indent="-342900"/>
            <a:endParaRPr lang="en-US" altLang="ko-KR" sz="12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웹 페이지에서 단순히 보여주는 것이 아닌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정보를 리얼타임으로 고객들에게 </a:t>
            </a:r>
            <a:endParaRPr lang="en-US" altLang="ko-KR" sz="12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    전송하고 </a:t>
            </a:r>
            <a:r>
              <a:rPr lang="ko-KR" altLang="en-US" sz="1200" dirty="0" err="1" smtClean="0">
                <a:latin typeface="굴림" pitchFamily="50" charset="-127"/>
                <a:ea typeface="굴림" pitchFamily="50" charset="-127"/>
              </a:rPr>
              <a:t>공유함으로서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 효과적인 커뮤니케이션을 실행할 수 있습니다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200" dirty="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8" name="그룹 13"/>
          <p:cNvGrpSpPr/>
          <p:nvPr/>
        </p:nvGrpSpPr>
        <p:grpSpPr>
          <a:xfrm>
            <a:off x="150465" y="2924944"/>
            <a:ext cx="8685907" cy="338554"/>
            <a:chOff x="150465" y="910810"/>
            <a:chExt cx="8685907" cy="338554"/>
          </a:xfrm>
        </p:grpSpPr>
        <p:grpSp>
          <p:nvGrpSpPr>
            <p:cNvPr id="19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22" name="그림 21" descr="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23" name="그림 22" descr="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24" name="그림 23" descr="3.jpg"/>
              <p:cNvPicPr>
                <a:picLocks noChangeAspect="1"/>
              </p:cNvPicPr>
              <p:nvPr/>
            </p:nvPicPr>
            <p:blipFill>
              <a:blip r:embed="rId4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20" name="TextBox 2"/>
            <p:cNvSpPr txBox="1"/>
            <p:nvPr/>
          </p:nvSpPr>
          <p:spPr>
            <a:xfrm>
              <a:off x="358501" y="910810"/>
              <a:ext cx="3934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굴림" pitchFamily="50" charset="-127"/>
                  <a:ea typeface="굴림" pitchFamily="50" charset="-127"/>
                </a:rPr>
                <a:t>디지털 전용 서적 </a:t>
              </a:r>
              <a:r>
                <a:rPr lang="en-US" altLang="ko-KR" sz="1600" b="1" dirty="0" smtClean="0">
                  <a:latin typeface="굴림" pitchFamily="50" charset="-127"/>
                  <a:ea typeface="굴림" pitchFamily="50" charset="-127"/>
                </a:rPr>
                <a:t>(for Tablet PC) </a:t>
              </a:r>
              <a:r>
                <a:rPr lang="ko-KR" altLang="en-US" sz="1600" b="1" dirty="0" smtClean="0">
                  <a:latin typeface="굴림" pitchFamily="50" charset="-127"/>
                  <a:ea typeface="굴림" pitchFamily="50" charset="-127"/>
                </a:rPr>
                <a:t>의 특징</a:t>
              </a:r>
              <a:endParaRPr lang="ko-KR" altLang="en-US" sz="1600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323528" y="3444377"/>
          <a:ext cx="4968552" cy="229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160240"/>
                <a:gridCol w="1872208"/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강점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약점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itchFamily="50" charset="-127"/>
                          <a:ea typeface="굴림" pitchFamily="50" charset="-127"/>
                        </a:rPr>
                        <a:t>WEB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err="1" smtClean="0">
                          <a:latin typeface="굴림" pitchFamily="50" charset="-127"/>
                          <a:ea typeface="굴림" pitchFamily="50" charset="-127"/>
                        </a:rPr>
                        <a:t>콘텐츠</a:t>
                      </a:r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 전달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멀티미디어 표현 및 전달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고객 정보의 취득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광고 전달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마케팅 </a:t>
                      </a:r>
                      <a:r>
                        <a:rPr lang="ko-KR" altLang="en-US" sz="1000" dirty="0" err="1" smtClean="0">
                          <a:latin typeface="굴림" pitchFamily="50" charset="-127"/>
                          <a:ea typeface="굴림" pitchFamily="50" charset="-127"/>
                        </a:rPr>
                        <a:t>데이타</a:t>
                      </a:r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 수집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해외 전개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다양한 전송 형태</a:t>
                      </a:r>
                      <a:r>
                        <a:rPr lang="en-US" altLang="ko-KR" sz="1000" dirty="0" smtClean="0"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디바이스</a:t>
                      </a:r>
                      <a:r>
                        <a:rPr lang="en-US" altLang="ko-KR" sz="1000" dirty="0" smtClean="0"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결제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err="1" smtClean="0">
                          <a:latin typeface="굴림" pitchFamily="50" charset="-127"/>
                          <a:ea typeface="굴림" pitchFamily="50" charset="-127"/>
                        </a:rPr>
                        <a:t>콘텐츠</a:t>
                      </a:r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 내용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디자인 레이아웃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일반서적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err="1" smtClean="0">
                          <a:latin typeface="굴림" pitchFamily="50" charset="-127"/>
                          <a:ea typeface="굴림" pitchFamily="50" charset="-127"/>
                        </a:rPr>
                        <a:t>콘텐츠</a:t>
                      </a:r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 내용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디자인 레이아웃의 자유도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문서의 </a:t>
                      </a:r>
                      <a:r>
                        <a:rPr lang="ko-KR" altLang="en-US" sz="1000" dirty="0" err="1" smtClean="0">
                          <a:latin typeface="굴림" pitchFamily="50" charset="-127"/>
                          <a:ea typeface="굴림" pitchFamily="50" charset="-127"/>
                        </a:rPr>
                        <a:t>가독성</a:t>
                      </a:r>
                      <a:endParaRPr lang="ko-KR" altLang="en-US" sz="10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l" latinLnBrk="1"/>
                      <a:r>
                        <a:rPr lang="ko-KR" altLang="en-US" sz="1000" dirty="0" err="1" smtClean="0">
                          <a:latin typeface="굴림" pitchFamily="50" charset="-127"/>
                          <a:ea typeface="굴림" pitchFamily="50" charset="-127"/>
                        </a:rPr>
                        <a:t>비주얼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유통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반품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대금 흐름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직판 루트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3528" y="5879013"/>
            <a:ext cx="560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- Web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의 강점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서적의 약점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과 서적의 강점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(Web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의 약점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을 보완한 디지털 서적</a:t>
            </a:r>
          </a:p>
          <a:p>
            <a:pPr marL="342900" indent="-342900"/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정형화된 포맷에 이미지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영상을 간단한 조작으로 쉽게 변경 및 생성 가능</a:t>
            </a:r>
          </a:p>
          <a:p>
            <a:pPr marL="342900" indent="-342900"/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200" dirty="0" err="1" smtClean="0">
                <a:latin typeface="굴림" pitchFamily="50" charset="-127"/>
                <a:ea typeface="굴림" pitchFamily="50" charset="-127"/>
              </a:rPr>
              <a:t>타블렛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PC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에 최적화된 레이아웃 실현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이미지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영상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텍스트의 </a:t>
            </a:r>
            <a:r>
              <a:rPr lang="ko-KR" altLang="en-US" sz="1200" dirty="0" err="1" smtClean="0">
                <a:latin typeface="굴림" pitchFamily="50" charset="-127"/>
                <a:ea typeface="굴림" pitchFamily="50" charset="-127"/>
              </a:rPr>
              <a:t>가독성이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 높음</a:t>
            </a:r>
            <a:endParaRPr lang="ko-KR" altLang="en-US" sz="12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6" y="5456637"/>
            <a:ext cx="13452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ko-KR" altLang="en-US" sz="800" dirty="0" smtClean="0">
                <a:latin typeface="굴림" pitchFamily="50" charset="-127"/>
                <a:ea typeface="굴림" pitchFamily="50" charset="-127"/>
              </a:rPr>
              <a:t>가로</a:t>
            </a:r>
            <a:r>
              <a:rPr lang="en-US" altLang="ko-KR" sz="8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800" dirty="0" smtClean="0">
                <a:latin typeface="굴림" pitchFamily="50" charset="-127"/>
                <a:ea typeface="굴림" pitchFamily="50" charset="-127"/>
              </a:rPr>
              <a:t>세로 최적화된 구현</a:t>
            </a:r>
            <a:endParaRPr lang="ko-KR" altLang="en-US" sz="800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Untitled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638" y="1241960"/>
            <a:ext cx="4464826" cy="5139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2.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주요보유기술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7)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모바일오피스</a:t>
            </a:r>
            <a:endParaRPr lang="ko-KR" altLang="en-US" b="1" dirty="0"/>
          </a:p>
        </p:txBody>
      </p:sp>
      <p:grpSp>
        <p:nvGrpSpPr>
          <p:cNvPr id="8" name="그룹 3"/>
          <p:cNvGrpSpPr/>
          <p:nvPr/>
        </p:nvGrpSpPr>
        <p:grpSpPr>
          <a:xfrm>
            <a:off x="150465" y="910810"/>
            <a:ext cx="8685907" cy="338554"/>
            <a:chOff x="150465" y="910810"/>
            <a:chExt cx="8685907" cy="338554"/>
          </a:xfrm>
        </p:grpSpPr>
        <p:grpSp>
          <p:nvGrpSpPr>
            <p:cNvPr id="9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12" name="그림 11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3" name="그림 12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4" name="그림 13" descr="3.jpg"/>
              <p:cNvPicPr>
                <a:picLocks noChangeAspect="1"/>
              </p:cNvPicPr>
              <p:nvPr/>
            </p:nvPicPr>
            <p:blipFill>
              <a:blip r:embed="rId3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10" name="TextBox 2"/>
            <p:cNvSpPr txBox="1"/>
            <p:nvPr/>
          </p:nvSpPr>
          <p:spPr>
            <a:xfrm>
              <a:off x="358501" y="910810"/>
              <a:ext cx="42915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err="1" smtClean="0">
                  <a:latin typeface="굴림" pitchFamily="50" charset="-127"/>
                  <a:ea typeface="굴림" pitchFamily="50" charset="-127"/>
                </a:rPr>
                <a:t>모바일</a:t>
              </a:r>
              <a:r>
                <a:rPr lang="ko-KR" altLang="en-US" sz="1600" b="1" dirty="0" smtClean="0">
                  <a:latin typeface="굴림" pitchFamily="50" charset="-127"/>
                  <a:ea typeface="굴림" pitchFamily="50" charset="-127"/>
                </a:rPr>
                <a:t> 영업 툴로 </a:t>
              </a:r>
              <a:r>
                <a:rPr lang="ko-KR" altLang="en-US" sz="1600" b="1" dirty="0" err="1" smtClean="0">
                  <a:latin typeface="굴림" pitchFamily="50" charset="-127"/>
                  <a:ea typeface="굴림" pitchFamily="50" charset="-127"/>
                </a:rPr>
                <a:t>도입시</a:t>
              </a:r>
              <a:r>
                <a:rPr lang="ko-KR" altLang="en-US" sz="1600" b="1" dirty="0" smtClean="0">
                  <a:latin typeface="굴림" pitchFamily="50" charset="-127"/>
                  <a:ea typeface="굴림" pitchFamily="50" charset="-127"/>
                </a:rPr>
                <a:t> 업무 개선 효과 기대</a:t>
              </a:r>
              <a:endParaRPr lang="ko-KR" altLang="en-US" sz="1600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1340768"/>
            <a:ext cx="8842485" cy="3303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회의 시스템 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패드를 활용하여 회의를 진행하므로 종이 사용을 줄이고 자료유출 방지에도 효과적임</a:t>
            </a:r>
          </a:p>
          <a:p>
            <a:pPr marL="342900" indent="-342900">
              <a:lnSpc>
                <a:spcPct val="300000"/>
              </a:lnSpc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200" b="1" dirty="0" err="1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모바일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 영업 툴 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종이와 판촉물의 낭비를 없애고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신속한 현장 대응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, Desktop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과의 효과적인 연계성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200" dirty="0" err="1" smtClean="0">
                <a:latin typeface="굴림" pitchFamily="50" charset="-127"/>
                <a:ea typeface="굴림" pitchFamily="50" charset="-127"/>
              </a:rPr>
              <a:t>프리젠테이션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 실행 가능</a:t>
            </a:r>
          </a:p>
          <a:p>
            <a:pPr marL="342900" indent="-342900">
              <a:lnSpc>
                <a:spcPct val="300000"/>
              </a:lnSpc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- GPS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연동의 부동산 소개 및 중개 업무</a:t>
            </a:r>
          </a:p>
          <a:p>
            <a:pPr marL="342900" indent="-342900">
              <a:lnSpc>
                <a:spcPct val="300000"/>
              </a:lnSpc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상업시설의 접수 안내 </a:t>
            </a:r>
            <a:r>
              <a:rPr lang="ko-KR" altLang="en-US" sz="1200" b="1" dirty="0" err="1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컨시어지</a:t>
            </a:r>
            <a:endParaRPr lang="ko-KR" altLang="en-US" sz="1200" b="1" dirty="0" smtClean="0">
              <a:solidFill>
                <a:schemeClr val="tx2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marL="342900" indent="-342900">
              <a:lnSpc>
                <a:spcPct val="300000"/>
              </a:lnSpc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강의 복습 등 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E-Learning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으로 활용</a:t>
            </a:r>
          </a:p>
          <a:p>
            <a:pPr marL="342900" indent="-342900">
              <a:lnSpc>
                <a:spcPct val="300000"/>
              </a:lnSpc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매장의 판촉 디스플레이</a:t>
            </a:r>
            <a:endParaRPr lang="ko-KR" altLang="en-US" sz="1200" b="1" dirty="0">
              <a:solidFill>
                <a:schemeClr val="tx2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2.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주요보유기술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8)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스마트폰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결제시스템</a:t>
            </a:r>
            <a:endParaRPr lang="ko-KR" altLang="en-US" b="1" dirty="0"/>
          </a:p>
        </p:txBody>
      </p:sp>
      <p:grpSp>
        <p:nvGrpSpPr>
          <p:cNvPr id="8" name="그룹 3"/>
          <p:cNvGrpSpPr/>
          <p:nvPr/>
        </p:nvGrpSpPr>
        <p:grpSpPr>
          <a:xfrm>
            <a:off x="150465" y="910810"/>
            <a:ext cx="8685907" cy="338554"/>
            <a:chOff x="150465" y="910810"/>
            <a:chExt cx="8685907" cy="338554"/>
          </a:xfrm>
        </p:grpSpPr>
        <p:grpSp>
          <p:nvGrpSpPr>
            <p:cNvPr id="9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12" name="그림 11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3" name="그림 12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4" name="그림 13" descr="3.jpg"/>
              <p:cNvPicPr>
                <a:picLocks noChangeAspect="1"/>
              </p:cNvPicPr>
              <p:nvPr/>
            </p:nvPicPr>
            <p:blipFill>
              <a:blip r:embed="rId2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10" name="TextBox 2"/>
            <p:cNvSpPr txBox="1"/>
            <p:nvPr/>
          </p:nvSpPr>
          <p:spPr>
            <a:xfrm>
              <a:off x="358501" y="910810"/>
              <a:ext cx="3012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err="1" smtClean="0">
                  <a:latin typeface="굴림" pitchFamily="50" charset="-127"/>
                  <a:ea typeface="굴림" pitchFamily="50" charset="-127"/>
                </a:rPr>
                <a:t>스마트폰을</a:t>
              </a:r>
              <a:r>
                <a:rPr lang="ko-KR" altLang="en-US" sz="1600" b="1" dirty="0" smtClean="0">
                  <a:latin typeface="굴림" pitchFamily="50" charset="-127"/>
                  <a:ea typeface="굴림" pitchFamily="50" charset="-127"/>
                </a:rPr>
                <a:t> 활용한 결제 시스템</a:t>
              </a:r>
              <a:endParaRPr lang="ko-KR" altLang="en-US" sz="1600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 descr="Untitled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2564904"/>
            <a:ext cx="8352929" cy="34912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1425550"/>
            <a:ext cx="8392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신용카드 리더기가 </a:t>
            </a:r>
            <a:r>
              <a:rPr lang="ko-KR" altLang="en-US" sz="1200" dirty="0" err="1" smtClean="0">
                <a:latin typeface="굴림" pitchFamily="50" charset="-127"/>
                <a:ea typeface="굴림" pitchFamily="50" charset="-127"/>
              </a:rPr>
              <a:t>필요없습니다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!</a:t>
            </a: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소비자의 </a:t>
            </a:r>
            <a:r>
              <a:rPr lang="ko-KR" altLang="en-US" sz="1200" dirty="0" err="1" smtClean="0">
                <a:latin typeface="굴림" pitchFamily="50" charset="-127"/>
                <a:ea typeface="굴림" pitchFamily="50" charset="-127"/>
              </a:rPr>
              <a:t>스마트폰이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 신용카드리더기의 역할을 하기 때문에 소비자는 신용카드를 판매점 측에 건네줄 필요가 없으므로 </a:t>
            </a:r>
            <a:endParaRPr lang="en-US" altLang="ko-KR" sz="12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이로 인해 신용카드의 위조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변조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200" dirty="0" smtClean="0">
                <a:latin typeface="굴림" pitchFamily="50" charset="-127"/>
                <a:ea typeface="굴림" pitchFamily="50" charset="-127"/>
              </a:rPr>
              <a:t>도용을 방지할 수 있습니다</a:t>
            </a:r>
            <a:r>
              <a:rPr lang="en-US" altLang="ko-KR" sz="1200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err="1" smtClean="0"/>
              <a:t>클라우드노트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클라우드서비스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1520" y="2780928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23528" y="764704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443106" y="1272108"/>
            <a:ext cx="7513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 smtClean="0"/>
              <a:t>안드로이드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/ </a:t>
            </a:r>
            <a:r>
              <a:rPr lang="ko-KR" altLang="en-US" sz="1200" dirty="0" err="1" smtClean="0"/>
              <a:t>아이폰</a:t>
            </a:r>
            <a:r>
              <a:rPr lang="ko-KR" altLang="en-US" sz="1200" dirty="0" smtClean="0"/>
              <a:t> 어플리케이션으로 개발하였습니다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err="1" smtClean="0"/>
              <a:t>에버노트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캐취등</a:t>
            </a:r>
            <a:r>
              <a:rPr lang="ko-KR" altLang="en-US" sz="1200" dirty="0" smtClean="0"/>
              <a:t> 많은 </a:t>
            </a:r>
            <a:r>
              <a:rPr lang="ko-KR" altLang="en-US" sz="1200" dirty="0" err="1" smtClean="0"/>
              <a:t>클라우드</a:t>
            </a:r>
            <a:r>
              <a:rPr lang="ko-KR" altLang="en-US" sz="1200" dirty="0" smtClean="0"/>
              <a:t> 메모장이 있음에도 불구하고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음성메모 </a:t>
            </a:r>
            <a:r>
              <a:rPr lang="en-US" altLang="ko-KR" sz="1200" dirty="0" smtClean="0"/>
              <a:t>/ </a:t>
            </a:r>
            <a:r>
              <a:rPr lang="ko-KR" altLang="en-US" sz="1200" dirty="0" err="1" smtClean="0"/>
              <a:t>디렉토리</a:t>
            </a:r>
            <a:r>
              <a:rPr lang="ko-KR" altLang="en-US" sz="1200" dirty="0" smtClean="0"/>
              <a:t> 서비스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/ </a:t>
            </a:r>
            <a:r>
              <a:rPr lang="ko-KR" altLang="en-US" sz="1200" dirty="0" smtClean="0"/>
              <a:t>메모 공유 </a:t>
            </a:r>
            <a:endParaRPr lang="en-US" altLang="ko-KR" sz="1200" dirty="0" smtClean="0"/>
          </a:p>
          <a:p>
            <a:r>
              <a:rPr lang="ko-KR" altLang="en-US" sz="1200" dirty="0" smtClean="0"/>
              <a:t>서비스 </a:t>
            </a:r>
            <a:r>
              <a:rPr lang="en-US" altLang="ko-KR" sz="1200" dirty="0" smtClean="0"/>
              <a:t>/ </a:t>
            </a:r>
            <a:r>
              <a:rPr lang="ko-KR" altLang="en-US" sz="1200" dirty="0" err="1" smtClean="0"/>
              <a:t>파일저장등</a:t>
            </a:r>
            <a:r>
              <a:rPr lang="ko-KR" altLang="en-US" sz="1200" dirty="0" smtClean="0"/>
              <a:t> 많은 새로운 기능을 추가하여 고객들에게 </a:t>
            </a:r>
            <a:r>
              <a:rPr lang="ko-KR" altLang="en-US" sz="1200" dirty="0" err="1" smtClean="0"/>
              <a:t>어플하고</a:t>
            </a:r>
            <a:r>
              <a:rPr lang="ko-KR" altLang="en-US" sz="1200" dirty="0" smtClean="0"/>
              <a:t> 있습니다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특히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안정된 서버 프로그램 개발로 동시 </a:t>
            </a:r>
            <a:r>
              <a:rPr lang="ko-KR" altLang="en-US" sz="1200" dirty="0" err="1" smtClean="0"/>
              <a:t>접속자</a:t>
            </a:r>
            <a:r>
              <a:rPr lang="ko-KR" altLang="en-US" sz="1200" dirty="0" smtClean="0"/>
              <a:t> 대비 빠르고 </a:t>
            </a:r>
            <a:r>
              <a:rPr lang="ko-KR" altLang="en-US" sz="1200" dirty="0" err="1" smtClean="0"/>
              <a:t>원할한</a:t>
            </a:r>
            <a:r>
              <a:rPr lang="ko-KR" altLang="en-US" sz="1200" dirty="0" smtClean="0"/>
              <a:t> 서비스를 구축하여</a:t>
            </a:r>
            <a:endParaRPr lang="en-US" altLang="ko-KR" sz="1200" dirty="0" smtClean="0"/>
          </a:p>
          <a:p>
            <a:r>
              <a:rPr lang="ko-KR" altLang="en-US" sz="1200" dirty="0" smtClean="0"/>
              <a:t>높은 고객 만족도를 통해 빠른 </a:t>
            </a:r>
            <a:r>
              <a:rPr lang="ko-KR" altLang="en-US" sz="1200" dirty="0" err="1" smtClean="0"/>
              <a:t>앱의</a:t>
            </a:r>
            <a:r>
              <a:rPr lang="ko-KR" altLang="en-US" sz="1200" dirty="0" smtClean="0"/>
              <a:t> 보급이 이루어지고 있습니다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endParaRPr lang="ko-KR" altLang="en-US" sz="1200" dirty="0"/>
          </a:p>
        </p:txBody>
      </p:sp>
      <p:pic>
        <p:nvPicPr>
          <p:cNvPr id="8" name="그림 7" descr="p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56992"/>
            <a:ext cx="1901011" cy="2952328"/>
          </a:xfrm>
          <a:prstGeom prst="rect">
            <a:avLst/>
          </a:prstGeom>
        </p:spPr>
      </p:pic>
      <p:pic>
        <p:nvPicPr>
          <p:cNvPr id="9" name="그림 8" descr="p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356992"/>
            <a:ext cx="1818192" cy="3030320"/>
          </a:xfrm>
          <a:prstGeom prst="rect">
            <a:avLst/>
          </a:prstGeom>
        </p:spPr>
      </p:pic>
      <p:pic>
        <p:nvPicPr>
          <p:cNvPr id="10" name="그림 9" descr="p_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3" y="3356992"/>
            <a:ext cx="1728192" cy="2880320"/>
          </a:xfrm>
          <a:prstGeom prst="rect">
            <a:avLst/>
          </a:prstGeom>
        </p:spPr>
      </p:pic>
      <p:pic>
        <p:nvPicPr>
          <p:cNvPr id="11" name="그림 10" descr="p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356992"/>
            <a:ext cx="1722533" cy="28708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/>
              <a:t>술독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가맹점 소개 및 쿠폰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채팅 서비스 포함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91880" y="83671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491880" y="243947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3501008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148064" y="3429000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주요메뉴</a:t>
            </a:r>
            <a:endParaRPr lang="ko-KR" alt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56" y="3933056"/>
            <a:ext cx="4988024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491880" y="2895327"/>
            <a:ext cx="565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https://play.google.com/store/apps/details?id=com.rcsoft.suldog&amp;feature</a:t>
            </a:r>
            <a:r>
              <a:rPr lang="en-US" altLang="ko-KR" sz="1200" dirty="0" smtClean="0"/>
              <a:t>=</a:t>
            </a:r>
          </a:p>
          <a:p>
            <a:r>
              <a:rPr lang="en-US" altLang="ko-KR" sz="1200" dirty="0" err="1" smtClean="0"/>
              <a:t>search_result</a:t>
            </a:r>
            <a:r>
              <a:rPr lang="en-US" altLang="ko-KR" sz="1200" dirty="0"/>
              <a:t>#?t=W251bGwsMSwxLDEsImNvbS5yY3NvZnQuc3VsZG9nIl0.</a:t>
            </a:r>
            <a:endParaRPr lang="ko-KR" altLang="en-US" sz="1200" dirty="0"/>
          </a:p>
        </p:txBody>
      </p:sp>
      <p:sp>
        <p:nvSpPr>
          <p:cNvPr id="3" name="직사각형 2"/>
          <p:cNvSpPr/>
          <p:nvPr/>
        </p:nvSpPr>
        <p:spPr>
          <a:xfrm>
            <a:off x="3491880" y="1263851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술집</a:t>
            </a:r>
            <a:r>
              <a:rPr lang="en-US" altLang="ko-KR" sz="1200" dirty="0"/>
              <a:t>... </a:t>
            </a:r>
            <a:r>
              <a:rPr lang="ko-KR" altLang="en-US" sz="1200" dirty="0" err="1"/>
              <a:t>어디로가야할지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애매하다구요</a:t>
            </a:r>
            <a:r>
              <a:rPr lang="en-US" altLang="ko-KR" sz="1200" dirty="0"/>
              <a:t>??</a:t>
            </a:r>
            <a:br>
              <a:rPr lang="en-US" altLang="ko-KR" sz="1200" dirty="0"/>
            </a:br>
            <a:r>
              <a:rPr lang="ko-KR" altLang="en-US" sz="1200" dirty="0"/>
              <a:t>이젠 술독으로 새로운 음주문화를 즐기세요</a:t>
            </a:r>
            <a:r>
              <a:rPr lang="en-US" altLang="ko-KR" sz="1200" dirty="0"/>
              <a:t>~</a:t>
            </a:r>
            <a:br>
              <a:rPr lang="en-US" altLang="ko-KR" sz="1200" dirty="0"/>
            </a:br>
            <a:r>
              <a:rPr lang="ko-KR" altLang="en-US" sz="1200" dirty="0"/>
              <a:t>주변검색부터 </a:t>
            </a:r>
            <a:r>
              <a:rPr lang="ko-KR" altLang="en-US" sz="1200" dirty="0" err="1"/>
              <a:t>내가원하는술집</a:t>
            </a:r>
            <a:r>
              <a:rPr lang="ko-KR" altLang="en-US" sz="1200" dirty="0"/>
              <a:t> 관심술집 쿠폰할인 </a:t>
            </a:r>
            <a:br>
              <a:rPr lang="ko-KR" altLang="en-US" sz="1200" dirty="0"/>
            </a:br>
            <a:r>
              <a:rPr lang="ko-KR" altLang="en-US" sz="1200" dirty="0"/>
              <a:t>그리고 </a:t>
            </a:r>
            <a:r>
              <a:rPr lang="ko-KR" altLang="en-US" sz="1200" dirty="0" err="1"/>
              <a:t>술집에서의채팅기능까지</a:t>
            </a:r>
            <a:r>
              <a:rPr lang="en-US" altLang="ko-KR" sz="1200" dirty="0"/>
              <a:t>!! </a:t>
            </a:r>
            <a:br>
              <a:rPr lang="en-US" altLang="ko-KR" sz="1200" dirty="0"/>
            </a:br>
            <a:r>
              <a:rPr lang="ko-KR" altLang="en-US" sz="1200" dirty="0" smtClean="0"/>
              <a:t>남성분들을 </a:t>
            </a:r>
            <a:r>
              <a:rPr lang="ko-KR" altLang="en-US" sz="1200" dirty="0"/>
              <a:t>위한 편의성까지 </a:t>
            </a:r>
            <a:r>
              <a:rPr lang="ko-KR" altLang="en-US" sz="1200" dirty="0" err="1"/>
              <a:t>모두갖춘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최고의술집어플입니다</a:t>
            </a:r>
            <a:r>
              <a:rPr lang="en-US" altLang="ko-KR" sz="1200" dirty="0"/>
              <a:t>!!</a:t>
            </a:r>
            <a:endParaRPr lang="ko-KR" altLang="en-US" sz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56" y="878796"/>
            <a:ext cx="2752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148064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/>
              <a:t>▶▷ 채 </a:t>
            </a:r>
            <a:r>
              <a:rPr lang="ko-KR" altLang="en-US" sz="1200" dirty="0" err="1"/>
              <a:t>팅</a:t>
            </a:r>
            <a:r>
              <a:rPr lang="ko-KR" altLang="en-US" sz="1200" dirty="0"/>
              <a:t> ◁◀</a:t>
            </a:r>
            <a:br>
              <a:rPr lang="ko-KR" altLang="en-US" sz="1200" dirty="0"/>
            </a:br>
            <a:r>
              <a:rPr lang="ko-KR" altLang="en-US" sz="1200" dirty="0" err="1"/>
              <a:t>내가있는술집안에서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채팅을한다고</a:t>
            </a:r>
            <a:r>
              <a:rPr lang="en-US" altLang="ko-KR" sz="1200" dirty="0" smtClean="0"/>
              <a:t>??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▶▷ </a:t>
            </a:r>
            <a:r>
              <a:rPr lang="ko-KR" altLang="en-US" sz="1200" dirty="0" err="1"/>
              <a:t>쿠</a:t>
            </a:r>
            <a:r>
              <a:rPr lang="ko-KR" altLang="en-US" sz="1200" dirty="0"/>
              <a:t> 폰 ◁◀</a:t>
            </a:r>
            <a:br>
              <a:rPr lang="ko-KR" altLang="en-US" sz="1200" dirty="0"/>
            </a:br>
            <a:r>
              <a:rPr lang="ko-KR" altLang="en-US" sz="1200" dirty="0" err="1"/>
              <a:t>높은물가</a:t>
            </a:r>
            <a:r>
              <a:rPr lang="en-US" altLang="ko-KR" sz="1200" dirty="0"/>
              <a:t>... </a:t>
            </a:r>
            <a:r>
              <a:rPr lang="ko-KR" altLang="en-US" sz="1200" dirty="0"/>
              <a:t>술값도 부담되시죠</a:t>
            </a:r>
            <a:r>
              <a:rPr lang="en-US" altLang="ko-KR" sz="1200" dirty="0"/>
              <a:t>??</a:t>
            </a:r>
            <a:br>
              <a:rPr lang="en-US" altLang="ko-KR" sz="1200" dirty="0"/>
            </a:br>
            <a:r>
              <a:rPr lang="ko-KR" altLang="en-US" sz="1200" dirty="0"/>
              <a:t>이제는 술값도 </a:t>
            </a:r>
            <a:r>
              <a:rPr lang="ko-KR" altLang="en-US" sz="1200" dirty="0" err="1"/>
              <a:t>할인으세요</a:t>
            </a:r>
            <a:r>
              <a:rPr lang="en-US" altLang="ko-KR" sz="1200" dirty="0"/>
              <a:t>~</a:t>
            </a:r>
            <a:br>
              <a:rPr lang="en-US" altLang="ko-KR" sz="1200" dirty="0"/>
            </a:br>
            <a:r>
              <a:rPr lang="en-US" altLang="ko-KR" sz="1200" dirty="0" smtClean="0"/>
              <a:t>▶▷ </a:t>
            </a:r>
            <a:r>
              <a:rPr lang="ko-KR" altLang="en-US" sz="1200" dirty="0"/>
              <a:t>리 </a:t>
            </a:r>
            <a:r>
              <a:rPr lang="ko-KR" altLang="en-US" sz="1200" dirty="0" err="1"/>
              <a:t>뷰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◁◀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 smtClean="0"/>
              <a:t>이제는 </a:t>
            </a:r>
            <a:r>
              <a:rPr lang="ko-KR" altLang="en-US" sz="1200" dirty="0"/>
              <a:t>술독리뷰에 남긴 발자취로 </a:t>
            </a:r>
            <a:endParaRPr lang="en-US" altLang="ko-KR" sz="1200" dirty="0" smtClean="0"/>
          </a:p>
          <a:p>
            <a:r>
              <a:rPr lang="en-US" altLang="ko-KR" sz="1200" dirty="0" smtClean="0"/>
              <a:t>▶▷ </a:t>
            </a:r>
            <a:r>
              <a:rPr lang="ko-KR" altLang="en-US" sz="1200" dirty="0"/>
              <a:t>매 장 </a:t>
            </a:r>
            <a:r>
              <a:rPr lang="en-US" altLang="ko-KR" sz="1200" dirty="0"/>
              <a:t>&amp; </a:t>
            </a:r>
            <a:r>
              <a:rPr lang="ko-KR" altLang="en-US" sz="1200" dirty="0"/>
              <a:t>메 </a:t>
            </a:r>
            <a:r>
              <a:rPr lang="ko-KR" altLang="en-US" sz="1200" dirty="0" err="1"/>
              <a:t>뉴</a:t>
            </a:r>
            <a:r>
              <a:rPr lang="ko-KR" altLang="en-US" sz="1200" dirty="0"/>
              <a:t> 미 리 보 기 </a:t>
            </a:r>
            <a:r>
              <a:rPr lang="ko-KR" altLang="en-US" sz="1200" dirty="0" smtClean="0"/>
              <a:t>◁◀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직접 </a:t>
            </a:r>
            <a:r>
              <a:rPr lang="ko-KR" altLang="en-US" sz="1200" dirty="0" err="1"/>
              <a:t>가지않고도</a:t>
            </a:r>
            <a:r>
              <a:rPr lang="ko-KR" altLang="en-US" sz="1200" dirty="0"/>
              <a:t> 매장사진을 </a:t>
            </a:r>
            <a:r>
              <a:rPr lang="ko-KR" altLang="en-US" sz="1200" dirty="0" err="1"/>
              <a:t>볼수도</a:t>
            </a:r>
            <a:r>
              <a:rPr lang="ko-KR" altLang="en-US" sz="1200" dirty="0"/>
              <a:t> 있고</a:t>
            </a:r>
            <a:r>
              <a:rPr lang="en-US" altLang="ko-KR" sz="1200" dirty="0"/>
              <a:t>~</a:t>
            </a:r>
            <a:br>
              <a:rPr lang="en-US" altLang="ko-KR" sz="1200" dirty="0"/>
            </a:br>
            <a:r>
              <a:rPr lang="ko-KR" altLang="en-US" sz="1200" dirty="0"/>
              <a:t>메뉴까지도 </a:t>
            </a:r>
            <a:r>
              <a:rPr lang="ko-KR" altLang="en-US" sz="1200" dirty="0" err="1"/>
              <a:t>미리볼수있으니</a:t>
            </a:r>
            <a:r>
              <a:rPr lang="en-US" altLang="ko-KR" sz="1200" dirty="0"/>
              <a:t>... </a:t>
            </a:r>
          </a:p>
          <a:p>
            <a:r>
              <a:rPr lang="en-US" altLang="ko-KR" sz="1200" dirty="0"/>
              <a:t>▶▷ </a:t>
            </a:r>
            <a:r>
              <a:rPr lang="ko-KR" altLang="en-US" sz="1200" dirty="0"/>
              <a:t>지 도 </a:t>
            </a:r>
            <a:r>
              <a:rPr lang="ko-KR" altLang="en-US" sz="1200" dirty="0" smtClean="0"/>
              <a:t>◁◀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endParaRPr lang="en-US" altLang="ko-KR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4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err="1" smtClean="0"/>
              <a:t>뷰라이트</a:t>
            </a:r>
            <a:r>
              <a:rPr lang="ko-KR" altLang="en-US" b="1" dirty="0" smtClean="0"/>
              <a:t> 검안기 </a:t>
            </a:r>
            <a:r>
              <a:rPr lang="ko-KR" altLang="en-US" b="1" dirty="0" err="1" smtClean="0"/>
              <a:t>어플</a:t>
            </a:r>
            <a:endParaRPr lang="ko-KR" alt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2463"/>
            <a:ext cx="3096344" cy="216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666" y="4077072"/>
            <a:ext cx="2902494" cy="21768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0922" y="3323092"/>
            <a:ext cx="3117541" cy="2338156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251520" y="2780928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3528" y="731728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443106" y="1272108"/>
            <a:ext cx="7513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 smtClean="0"/>
              <a:t>블루투스</a:t>
            </a:r>
            <a:r>
              <a:rPr lang="ko-KR" altLang="en-US" sz="1200" dirty="0" smtClean="0"/>
              <a:t> 통신을 통해 아이패드로 검안기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시력검사기등을</a:t>
            </a:r>
            <a:r>
              <a:rPr lang="ko-KR" altLang="en-US" sz="1200" dirty="0" smtClean="0"/>
              <a:t> 제어하는 어플리케이션 입니다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안경점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안과등에서</a:t>
            </a:r>
            <a:r>
              <a:rPr lang="ko-KR" altLang="en-US" sz="1200" dirty="0" smtClean="0"/>
              <a:t> 사용하는 시력측정용 하드웨어를 아이패드로 제어하고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데이터를 </a:t>
            </a:r>
            <a:r>
              <a:rPr lang="ko-KR" altLang="en-US" sz="1200" dirty="0" err="1" smtClean="0"/>
              <a:t>전송받아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r>
              <a:rPr lang="ko-KR" altLang="en-US" sz="1200" dirty="0" smtClean="0"/>
              <a:t>고객과 </a:t>
            </a:r>
            <a:r>
              <a:rPr lang="ko-KR" altLang="en-US" sz="1200" dirty="0" err="1" smtClean="0"/>
              <a:t>원할한</a:t>
            </a:r>
            <a:r>
              <a:rPr lang="ko-KR" altLang="en-US" sz="1200" dirty="0" smtClean="0"/>
              <a:t> 상담이 가능하도록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합니다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r>
              <a:rPr lang="ko-KR" altLang="en-US" sz="1200" dirty="0" smtClean="0"/>
              <a:t>대전에 있는 </a:t>
            </a:r>
            <a:r>
              <a:rPr lang="ko-KR" altLang="en-US" sz="1200" dirty="0" err="1" smtClean="0"/>
              <a:t>메디슨가</a:t>
            </a:r>
            <a:r>
              <a:rPr lang="ko-KR" altLang="en-US" sz="1200" dirty="0" smtClean="0"/>
              <a:t> 협업하여 향후 </a:t>
            </a:r>
            <a:r>
              <a:rPr lang="ko-KR" altLang="en-US" sz="1200" dirty="0" err="1" smtClean="0"/>
              <a:t>안드로이드용</a:t>
            </a:r>
            <a:r>
              <a:rPr lang="ko-KR" altLang="en-US" sz="1200" dirty="0" smtClean="0"/>
              <a:t> 어플리케이션으로 출시할 예정이며</a:t>
            </a:r>
            <a:r>
              <a:rPr lang="en-US" altLang="ko-KR" sz="1200" dirty="0" smtClean="0"/>
              <a:t>,</a:t>
            </a:r>
          </a:p>
          <a:p>
            <a:r>
              <a:rPr lang="ko-KR" altLang="en-US" sz="1200" dirty="0" smtClean="0"/>
              <a:t>국내외 각종 </a:t>
            </a:r>
            <a:r>
              <a:rPr lang="ko-KR" altLang="en-US" sz="1200" dirty="0" err="1" smtClean="0"/>
              <a:t>컨퍼런스에서</a:t>
            </a:r>
            <a:r>
              <a:rPr lang="ko-KR" altLang="en-US" sz="1200" dirty="0" smtClean="0"/>
              <a:t> 높은 호응을 얻고 있습니다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274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dirty="0" err="1" smtClean="0"/>
              <a:t>피직스볼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간단한 중력관련 게임</a:t>
            </a:r>
            <a:r>
              <a:rPr lang="en-US" altLang="ko-KR" dirty="0" smtClean="0"/>
              <a:t>)</a:t>
            </a:r>
            <a:endParaRPr lang="ko-KR" altLang="en-US" b="1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51520" y="764704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3645024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2" name="직사각형 1"/>
          <p:cNvSpPr/>
          <p:nvPr/>
        </p:nvSpPr>
        <p:spPr>
          <a:xfrm>
            <a:off x="238266" y="1196752"/>
            <a:ext cx="8478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피직스볼</a:t>
            </a:r>
            <a:r>
              <a:rPr lang="en-US" altLang="ko-KR" sz="1200" dirty="0"/>
              <a:t>(Physic ball)</a:t>
            </a:r>
            <a:r>
              <a:rPr lang="ko-KR" altLang="en-US" sz="1200" dirty="0"/>
              <a:t>은 주어진 볼을 중력센서로 컨트롤하는 고도의 집중력을 요구하는 게임입니다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r>
              <a:rPr lang="ko-KR" altLang="en-US" sz="1200" dirty="0"/>
              <a:t>볼은 각자 크기에 비례한 무게를 가지며 </a:t>
            </a:r>
            <a:r>
              <a:rPr lang="ko-KR" altLang="en-US" sz="1200" dirty="0" err="1"/>
              <a:t>안드로이드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폰의</a:t>
            </a:r>
            <a:r>
              <a:rPr lang="ko-KR" altLang="en-US" sz="1200" dirty="0"/>
              <a:t> 중력센서</a:t>
            </a:r>
            <a:r>
              <a:rPr lang="en-US" altLang="ko-KR" sz="1200" dirty="0"/>
              <a:t>(tilt)</a:t>
            </a:r>
            <a:r>
              <a:rPr lang="ko-KR" altLang="en-US" sz="1200" dirty="0"/>
              <a:t>로 굴려 볼을 해당 색깔과 크기의 구멍에 </a:t>
            </a:r>
            <a:endParaRPr lang="en-US" altLang="ko-KR" sz="1200" dirty="0" smtClean="0"/>
          </a:p>
          <a:p>
            <a:r>
              <a:rPr lang="ko-KR" altLang="en-US" sz="1200" dirty="0" smtClean="0"/>
              <a:t>올려놓아야 </a:t>
            </a:r>
            <a:r>
              <a:rPr lang="ko-KR" altLang="en-US" sz="1200" dirty="0"/>
              <a:t>합니다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r>
              <a:rPr lang="ko-KR" altLang="en-US" sz="1200" dirty="0"/>
              <a:t>볼이 자신보다 큰 구멍에 빠지거나 화면 밖으로 나가면 실패이므로 세심한 컨트롤이 필요합니다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r>
              <a:rPr lang="ko-KR" altLang="en-US" sz="1200" dirty="0"/>
              <a:t>레벨이 높아질수록 벽에 구멍의 수가 많아지거나 볼을 튕겨내어 진로를 방해하는 범퍼가 등장하거나 제한시간이 </a:t>
            </a:r>
            <a:endParaRPr lang="en-US" altLang="ko-KR" sz="1200" dirty="0" smtClean="0"/>
          </a:p>
          <a:p>
            <a:r>
              <a:rPr lang="ko-KR" altLang="en-US" sz="1200" dirty="0" smtClean="0"/>
              <a:t>주어지는 </a:t>
            </a:r>
            <a:r>
              <a:rPr lang="ko-KR" altLang="en-US" sz="1200" dirty="0"/>
              <a:t>등 위험 요소가 늘어납니다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8195" name="Picture 3" descr="C:\Users\김재현\Pictures\screenshot\SC20120711-13135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628" y="4214229"/>
            <a:ext cx="2233228" cy="1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김재현\Pictures\screenshot\SC20120711-1314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14229"/>
            <a:ext cx="2249996" cy="13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김재현\Pictures\screenshot\SC20120711-13154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59288"/>
            <a:ext cx="2303869" cy="13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김재현\Pictures\screenshot\SC20120711-13182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59288"/>
            <a:ext cx="25202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251520" y="2420888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개발환경</a:t>
            </a:r>
            <a:endParaRPr lang="ko-KR" altLang="en-US" sz="1200" dirty="0"/>
          </a:p>
        </p:txBody>
      </p:sp>
      <p:sp>
        <p:nvSpPr>
          <p:cNvPr id="3" name="직사각형 2"/>
          <p:cNvSpPr/>
          <p:nvPr/>
        </p:nvSpPr>
        <p:spPr>
          <a:xfrm>
            <a:off x="287034" y="2852936"/>
            <a:ext cx="687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1. </a:t>
            </a:r>
            <a:r>
              <a:rPr lang="ko-KR" altLang="en-US" sz="1200" dirty="0" err="1"/>
              <a:t>타겟</a:t>
            </a:r>
            <a:r>
              <a:rPr lang="ko-KR" altLang="en-US" sz="1200" dirty="0"/>
              <a:t> 디바이스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안드로이드폰</a:t>
            </a:r>
            <a:endParaRPr lang="ko-KR" altLang="en-US" sz="1200" dirty="0"/>
          </a:p>
          <a:p>
            <a:r>
              <a:rPr lang="en-US" altLang="ko-KR" sz="1200" dirty="0"/>
              <a:t>2. </a:t>
            </a:r>
            <a:r>
              <a:rPr lang="ko-KR" altLang="en-US" sz="1200" dirty="0"/>
              <a:t>프로그램설치법 </a:t>
            </a:r>
            <a:r>
              <a:rPr lang="en-US" altLang="ko-KR" sz="1200" dirty="0"/>
              <a:t>: </a:t>
            </a:r>
            <a:r>
              <a:rPr lang="en-US" altLang="ko-KR" sz="1200" dirty="0" err="1"/>
              <a:t>apk</a:t>
            </a:r>
            <a:r>
              <a:rPr lang="ko-KR" altLang="en-US" sz="1200" dirty="0"/>
              <a:t>를 디바이스에 복사하여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안드로이드</a:t>
            </a:r>
            <a:r>
              <a:rPr lang="ko-KR" altLang="en-US" sz="1200" dirty="0"/>
              <a:t> 어플리케이션 설치 툴로 설치합니다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r>
              <a:rPr lang="en-US" altLang="ko-KR" sz="1200" dirty="0"/>
              <a:t>3. </a:t>
            </a:r>
            <a:r>
              <a:rPr lang="ko-KR" altLang="en-US" sz="1200" dirty="0"/>
              <a:t>개발환경 </a:t>
            </a:r>
            <a:r>
              <a:rPr lang="en-US" altLang="ko-KR" sz="1200" dirty="0"/>
              <a:t>: cocos2d-x, box2d, android </a:t>
            </a:r>
            <a:r>
              <a:rPr lang="en-US" altLang="ko-KR" sz="1200" dirty="0" smtClean="0"/>
              <a:t>java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274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/>
              <a:t>짝</a:t>
            </a:r>
            <a:r>
              <a:rPr lang="en-US" altLang="ko-KR" b="1" dirty="0" smtClean="0"/>
              <a:t>(LBS</a:t>
            </a:r>
            <a:r>
              <a:rPr lang="ko-KR" altLang="en-US" b="1" dirty="0" smtClean="0"/>
              <a:t>기반의 채팅 서비스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91880" y="83671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491880" y="263691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3725763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4860032" y="3790220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주요메뉴</a:t>
            </a:r>
            <a:endParaRPr lang="ko-KR" altLang="en-US" sz="1200" dirty="0"/>
          </a:p>
        </p:txBody>
      </p:sp>
      <p:sp>
        <p:nvSpPr>
          <p:cNvPr id="2" name="직사각형 1"/>
          <p:cNvSpPr/>
          <p:nvPr/>
        </p:nvSpPr>
        <p:spPr>
          <a:xfrm>
            <a:off x="4860032" y="4294276"/>
            <a:ext cx="428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err="1" smtClean="0"/>
              <a:t>모바일</a:t>
            </a:r>
            <a:r>
              <a:rPr lang="ko-KR" altLang="en-US" sz="1200" dirty="0" smtClean="0"/>
              <a:t> </a:t>
            </a:r>
            <a:r>
              <a:rPr lang="ko-KR" altLang="en-US" sz="1200" dirty="0" err="1"/>
              <a:t>앱을</a:t>
            </a:r>
            <a:r>
              <a:rPr lang="ko-KR" altLang="en-US" sz="1200" dirty="0"/>
              <a:t> 다운 받은 후 개인 정보를 입력하고</a:t>
            </a:r>
            <a:r>
              <a:rPr lang="en-US" altLang="ko-KR" sz="1200" dirty="0"/>
              <a:t>,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원하는 </a:t>
            </a:r>
            <a:r>
              <a:rPr lang="ko-KR" altLang="en-US" sz="1200" dirty="0"/>
              <a:t>조건의 이상형을 </a:t>
            </a:r>
            <a:r>
              <a:rPr lang="ko-KR" altLang="en-US" sz="1200" dirty="0" smtClean="0"/>
              <a:t>선택하면</a:t>
            </a:r>
            <a:r>
              <a:rPr lang="en-US" altLang="ko-KR" sz="1200" dirty="0"/>
              <a:t>, </a:t>
            </a:r>
            <a:r>
              <a:rPr lang="ko-KR" altLang="en-US" sz="1200" dirty="0" smtClean="0"/>
              <a:t>나만의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err="1" smtClean="0"/>
              <a:t>매칭시스템을</a:t>
            </a:r>
            <a:r>
              <a:rPr lang="ko-KR" altLang="en-US" sz="1200" dirty="0" smtClean="0"/>
              <a:t> 사용하여</a:t>
            </a:r>
            <a:r>
              <a:rPr lang="en-US" altLang="ko-KR" sz="1200" dirty="0"/>
              <a:t>, </a:t>
            </a:r>
            <a:r>
              <a:rPr lang="ko-KR" altLang="en-US" sz="1200" dirty="0"/>
              <a:t>상대방을 찾아줍니다</a:t>
            </a:r>
            <a:r>
              <a:rPr lang="en-US" altLang="ko-KR" sz="1200" dirty="0"/>
              <a:t>.</a:t>
            </a:r>
            <a:br>
              <a:rPr lang="en-US" altLang="ko-KR" sz="1200" dirty="0"/>
            </a:br>
            <a:r>
              <a:rPr lang="en-US" altLang="ko-KR" sz="1200" dirty="0"/>
              <a:t>-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쪽지기능</a:t>
            </a:r>
            <a:r>
              <a:rPr lang="en-US" altLang="ko-KR" sz="1200" dirty="0"/>
              <a:t>, </a:t>
            </a:r>
            <a:r>
              <a:rPr lang="ko-KR" altLang="en-US" sz="1200" dirty="0"/>
              <a:t>데이트 신청기능</a:t>
            </a:r>
            <a:r>
              <a:rPr lang="en-US" altLang="ko-KR" sz="1200" dirty="0"/>
              <a:t>, </a:t>
            </a:r>
            <a:r>
              <a:rPr lang="ko-KR" altLang="en-US" sz="1200" dirty="0"/>
              <a:t>게시판 기능</a:t>
            </a:r>
            <a:r>
              <a:rPr lang="en-US" altLang="ko-KR" sz="1200" dirty="0"/>
              <a:t>,</a:t>
            </a:r>
            <a:br>
              <a:rPr lang="en-US" altLang="ko-KR" sz="1200" dirty="0"/>
            </a:br>
            <a:r>
              <a:rPr lang="en-US" altLang="ko-KR" sz="1200" dirty="0"/>
              <a:t>-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인기순위검색기능</a:t>
            </a:r>
            <a:r>
              <a:rPr lang="en-US" altLang="ko-KR" sz="1200" dirty="0"/>
              <a:t>, </a:t>
            </a:r>
            <a:r>
              <a:rPr lang="ko-KR" altLang="en-US" sz="1200" dirty="0"/>
              <a:t>무료궁합서비스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491880" y="3039343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https://play.google.com/store/apps/details?id=com.appllab.jjak2&amp;feature</a:t>
            </a:r>
            <a:r>
              <a:rPr lang="en-US" altLang="ko-KR" sz="1200" dirty="0" smtClean="0"/>
              <a:t>=</a:t>
            </a:r>
          </a:p>
          <a:p>
            <a:r>
              <a:rPr lang="en-US" altLang="ko-KR" sz="1200" dirty="0" err="1" smtClean="0"/>
              <a:t>search_result</a:t>
            </a:r>
            <a:r>
              <a:rPr lang="en-US" altLang="ko-KR" sz="1200" dirty="0"/>
              <a:t>#?t=W251bGwsMSwyLDEsImNvbS5hcHBsbGFiLmpqYWsyIl0.</a:t>
            </a:r>
            <a:endParaRPr lang="ko-KR" alt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31" y="836711"/>
            <a:ext cx="2879409" cy="21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57811"/>
            <a:ext cx="43053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508386" y="1196752"/>
            <a:ext cx="5096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smtClean="0"/>
              <a:t>기존 </a:t>
            </a:r>
            <a:r>
              <a:rPr lang="ko-KR" altLang="en-US" sz="1200" dirty="0"/>
              <a:t>오프라인 결혼정보회사의 비싼 비용을 받지 않고</a:t>
            </a:r>
            <a:r>
              <a:rPr lang="en-US" altLang="ko-KR" sz="1200" dirty="0"/>
              <a:t>, </a:t>
            </a:r>
            <a:r>
              <a:rPr lang="ko-KR" altLang="en-US" sz="1200" dirty="0"/>
              <a:t>무료로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이용할 </a:t>
            </a:r>
            <a:r>
              <a:rPr lang="ko-KR" altLang="en-US" sz="1200" dirty="0"/>
              <a:t>수 있도록 설계</a:t>
            </a:r>
            <a:br>
              <a:rPr lang="ko-KR" altLang="en-US" sz="1200" dirty="0"/>
            </a:br>
            <a:r>
              <a:rPr lang="en-US" altLang="ko-KR" sz="1200" dirty="0"/>
              <a:t>-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원하는 </a:t>
            </a:r>
            <a:r>
              <a:rPr lang="ko-KR" altLang="en-US" sz="1200" dirty="0"/>
              <a:t>이상형을 편하게 찾아 </a:t>
            </a:r>
            <a:r>
              <a:rPr lang="ko-KR" altLang="en-US" sz="1200" dirty="0" err="1"/>
              <a:t>컨택할</a:t>
            </a:r>
            <a:r>
              <a:rPr lang="ko-KR" altLang="en-US" sz="1200" dirty="0"/>
              <a:t> 수 있고</a:t>
            </a:r>
            <a:r>
              <a:rPr lang="en-US" altLang="ko-KR" sz="1200" dirty="0"/>
              <a:t>, </a:t>
            </a:r>
            <a:r>
              <a:rPr lang="ko-KR" altLang="en-US" sz="1200" dirty="0"/>
              <a:t>리스트를 </a:t>
            </a:r>
            <a:r>
              <a:rPr lang="ko-KR" altLang="en-US" sz="1200" dirty="0" err="1"/>
              <a:t>키핑할</a:t>
            </a:r>
            <a:r>
              <a:rPr lang="ko-KR" altLang="en-US" sz="1200" dirty="0"/>
              <a:t> 수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있는 </a:t>
            </a:r>
            <a:r>
              <a:rPr lang="ko-KR" altLang="en-US" sz="1200" dirty="0"/>
              <a:t>기능</a:t>
            </a:r>
            <a:br>
              <a:rPr lang="ko-KR" altLang="en-US" sz="1200" dirty="0"/>
            </a:br>
            <a:r>
              <a:rPr lang="en-US" altLang="ko-KR" sz="1200" dirty="0"/>
              <a:t>-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기존의 </a:t>
            </a:r>
            <a:r>
              <a:rPr lang="ko-KR" altLang="en-US" sz="1200" dirty="0"/>
              <a:t>이상형을 본인과 가까운 일정 거리에 있을 때 </a:t>
            </a:r>
            <a:r>
              <a:rPr lang="ko-KR" altLang="en-US" sz="1200" dirty="0" err="1"/>
              <a:t>푸시를</a:t>
            </a:r>
            <a:r>
              <a:rPr lang="ko-KR" altLang="en-US" sz="1200" dirty="0"/>
              <a:t> 통해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알 </a:t>
            </a:r>
            <a:r>
              <a:rPr lang="ko-KR" altLang="en-US" sz="1200" dirty="0"/>
              <a:t>수 있는 기능</a:t>
            </a:r>
            <a:br>
              <a:rPr lang="ko-KR" altLang="en-US" sz="1200" dirty="0"/>
            </a:br>
            <a:r>
              <a:rPr lang="en-US" altLang="ko-KR" sz="1200" dirty="0"/>
              <a:t>- </a:t>
            </a:r>
            <a:r>
              <a:rPr lang="ko-KR" altLang="en-US" sz="1200" dirty="0"/>
              <a:t>향후 오프라인 주선 계획</a:t>
            </a:r>
          </a:p>
        </p:txBody>
      </p:sp>
    </p:spTree>
    <p:extLst>
      <p:ext uri="{BB962C8B-B14F-4D97-AF65-F5344CB8AC3E}">
        <p14:creationId xmlns:p14="http://schemas.microsoft.com/office/powerpoint/2010/main" xmlns="" val="4243818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분당서울대병원 예약시스템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11296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3491880" y="12298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/>
              <a:t>세계적인 수준의 우수한 의료진</a:t>
            </a:r>
            <a:r>
              <a:rPr lang="en-US" altLang="ko-KR" sz="1200" dirty="0" smtClean="0"/>
              <a:t>! </a:t>
            </a:r>
            <a:r>
              <a:rPr lang="ko-KR" altLang="en-US" sz="1200" dirty="0" smtClean="0"/>
              <a:t>종이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차트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필름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슬립 없는 세계 최초 </a:t>
            </a:r>
            <a:r>
              <a:rPr lang="en-US" altLang="ko-KR" sz="1200" dirty="0" smtClean="0"/>
              <a:t>Full </a:t>
            </a:r>
            <a:r>
              <a:rPr lang="ko-KR" altLang="en-US" sz="1200" dirty="0" smtClean="0"/>
              <a:t>디지털병원 실현</a:t>
            </a:r>
            <a:r>
              <a:rPr lang="en-US" altLang="ko-KR" sz="1200" dirty="0" smtClean="0"/>
              <a:t>! </a:t>
            </a:r>
          </a:p>
          <a:p>
            <a:r>
              <a:rPr lang="ko-KR" altLang="en-US" sz="1200" dirty="0" smtClean="0"/>
              <a:t>흉터는 줄이고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치료 성적은 높이는 첨단 수술의 메카</a:t>
            </a:r>
            <a:r>
              <a:rPr lang="en-US" altLang="ko-KR" sz="1200" dirty="0" smtClean="0"/>
              <a:t>! </a:t>
            </a:r>
          </a:p>
          <a:p>
            <a:r>
              <a:rPr lang="ko-KR" altLang="en-US" sz="1200" dirty="0" smtClean="0"/>
              <a:t>분당서울대학교병원 </a:t>
            </a:r>
            <a:r>
              <a:rPr lang="ko-KR" altLang="en-US" sz="1200" dirty="0" err="1" smtClean="0"/>
              <a:t>모바일</a:t>
            </a:r>
            <a:r>
              <a:rPr lang="en-US" altLang="ko-KR" sz="1200" dirty="0" smtClean="0"/>
              <a:t>App 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 </a:t>
            </a:r>
            <a:endParaRPr lang="en-US" altLang="ko-KR" sz="1200" dirty="0"/>
          </a:p>
        </p:txBody>
      </p:sp>
      <p:sp>
        <p:nvSpPr>
          <p:cNvPr id="20" name="직사각형 19"/>
          <p:cNvSpPr/>
          <p:nvPr/>
        </p:nvSpPr>
        <p:spPr>
          <a:xfrm>
            <a:off x="3383360" y="270892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https://play.google.com/store/apps/details?id=com.jwwin.snuh&amp;feature=search_result#?t=W251bGwsMSwxLDEsImNvbS5qd3dpbi5zbnVoIl0.</a:t>
            </a:r>
            <a:endParaRPr lang="ko-KR" altLang="en-US" sz="1200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91880" y="83671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491880" y="227687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3933056"/>
            <a:ext cx="4362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5220072" y="3933056"/>
            <a:ext cx="180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1. </a:t>
            </a:r>
            <a:r>
              <a:rPr lang="ko-KR" altLang="en-US" sz="1200" dirty="0" smtClean="0"/>
              <a:t>진료예약 </a:t>
            </a:r>
            <a:endParaRPr lang="en-US" altLang="ko-KR" sz="1200" dirty="0" smtClean="0"/>
          </a:p>
          <a:p>
            <a:r>
              <a:rPr lang="en-US" altLang="ko-KR" sz="1200" dirty="0" smtClean="0"/>
              <a:t>2. </a:t>
            </a:r>
            <a:r>
              <a:rPr lang="ko-KR" altLang="en-US" sz="1200" dirty="0" err="1" smtClean="0"/>
              <a:t>진료과의료진</a:t>
            </a:r>
            <a:endParaRPr lang="en-US" altLang="ko-KR" sz="1200" dirty="0" smtClean="0"/>
          </a:p>
          <a:p>
            <a:r>
              <a:rPr lang="en-US" altLang="ko-KR" sz="1200" dirty="0" smtClean="0"/>
              <a:t>3. </a:t>
            </a:r>
            <a:r>
              <a:rPr lang="ko-KR" altLang="en-US" sz="1200" dirty="0" smtClean="0"/>
              <a:t>진료시간표</a:t>
            </a:r>
            <a:endParaRPr lang="en-US" altLang="ko-KR" sz="1200" dirty="0" smtClean="0"/>
          </a:p>
          <a:p>
            <a:r>
              <a:rPr lang="en-US" altLang="ko-KR" sz="1200" dirty="0" smtClean="0"/>
              <a:t>4. </a:t>
            </a:r>
            <a:r>
              <a:rPr lang="ko-KR" altLang="en-US" sz="1200" dirty="0" smtClean="0"/>
              <a:t>수진내역조회</a:t>
            </a:r>
            <a:endParaRPr lang="en-US" altLang="ko-KR" sz="1200" dirty="0" smtClean="0"/>
          </a:p>
          <a:p>
            <a:r>
              <a:rPr lang="en-US" altLang="ko-KR" sz="1200" dirty="0" smtClean="0"/>
              <a:t>5. </a:t>
            </a:r>
            <a:r>
              <a:rPr lang="ko-KR" altLang="en-US" sz="1200" dirty="0" smtClean="0"/>
              <a:t>예약확인</a:t>
            </a:r>
            <a:endParaRPr lang="en-US" altLang="ko-KR" sz="1200" dirty="0" smtClean="0"/>
          </a:p>
          <a:p>
            <a:r>
              <a:rPr lang="en-US" altLang="ko-KR" sz="1200" dirty="0" smtClean="0"/>
              <a:t>6. </a:t>
            </a:r>
            <a:r>
              <a:rPr lang="ko-KR" altLang="en-US" sz="1200" dirty="0" smtClean="0"/>
              <a:t>예약상담센터</a:t>
            </a:r>
            <a:endParaRPr lang="en-US" altLang="ko-KR" sz="1200" dirty="0" smtClean="0"/>
          </a:p>
          <a:p>
            <a:r>
              <a:rPr lang="en-US" altLang="ko-KR" sz="1200" dirty="0" smtClean="0"/>
              <a:t>7. My</a:t>
            </a:r>
            <a:r>
              <a:rPr lang="ko-KR" altLang="en-US" sz="1200" dirty="0" smtClean="0"/>
              <a:t>다이어리</a:t>
            </a:r>
            <a:endParaRPr lang="en-US" altLang="ko-KR" sz="1200" dirty="0" smtClean="0"/>
          </a:p>
          <a:p>
            <a:r>
              <a:rPr lang="en-US" altLang="ko-KR" sz="1200" dirty="0" smtClean="0"/>
              <a:t>8. QR</a:t>
            </a:r>
            <a:r>
              <a:rPr lang="ko-KR" altLang="en-US" sz="1200" dirty="0" smtClean="0"/>
              <a:t>코드</a:t>
            </a:r>
            <a:endParaRPr lang="en-US" altLang="ko-KR" sz="1200" dirty="0" smtClean="0"/>
          </a:p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건강수첩</a:t>
            </a:r>
            <a:endParaRPr lang="en-US" altLang="ko-KR" sz="1200" dirty="0" smtClean="0"/>
          </a:p>
          <a:p>
            <a:r>
              <a:rPr lang="en-US" altLang="ko-KR" sz="1200" dirty="0" smtClean="0"/>
              <a:t>10. </a:t>
            </a:r>
            <a:r>
              <a:rPr lang="ko-KR" altLang="en-US" sz="1200" dirty="0" err="1" smtClean="0"/>
              <a:t>모바일웹</a:t>
            </a:r>
            <a:endParaRPr lang="en-US" altLang="ko-KR" sz="1200" dirty="0" smtClean="0"/>
          </a:p>
          <a:p>
            <a:r>
              <a:rPr lang="en-US" altLang="ko-KR" sz="1200" dirty="0" smtClean="0"/>
              <a:t>11. </a:t>
            </a:r>
            <a:r>
              <a:rPr lang="ko-KR" altLang="en-US" sz="1200" dirty="0" smtClean="0"/>
              <a:t>설정</a:t>
            </a:r>
            <a:endParaRPr lang="ko-KR" altLang="en-US" sz="1200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004048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주요메뉴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6986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548680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List</a:t>
            </a:r>
            <a:endParaRPr lang="ko-KR" altLang="en-US" sz="2000" b="1" dirty="0">
              <a:solidFill>
                <a:schemeClr val="tx2">
                  <a:lumMod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23528" y="548680"/>
            <a:ext cx="4248472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굴림" pitchFamily="50" charset="-127"/>
                <a:ea typeface="굴림" pitchFamily="50" charset="-127"/>
                <a:cs typeface="+mj-cs"/>
              </a:rPr>
              <a:t>1.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굴림" pitchFamily="50" charset="-127"/>
                <a:ea typeface="굴림" pitchFamily="50" charset="-127"/>
                <a:cs typeface="+mj-cs"/>
              </a:rPr>
              <a:t>회사소개 </a:t>
            </a:r>
            <a:endParaRPr lang="en-US" altLang="ko-KR" sz="2000" b="1" dirty="0">
              <a:latin typeface="굴림" pitchFamily="50" charset="-127"/>
              <a:ea typeface="굴림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300" b="1" dirty="0" smtClean="0">
                <a:latin typeface="굴림" pitchFamily="50" charset="-127"/>
                <a:ea typeface="굴림" pitchFamily="50" charset="-127"/>
                <a:cs typeface="+mj-cs"/>
              </a:rPr>
              <a:t>  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cs typeface="+mj-cs"/>
              </a:rPr>
              <a:t>2.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cs typeface="+mj-cs"/>
              </a:rPr>
              <a:t>주요보유기술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>
              <a:latin typeface="굴림" pitchFamily="50" charset="-127"/>
              <a:ea typeface="굴림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cs typeface="+mj-cs"/>
              </a:rPr>
              <a:t>3.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  <a:cs typeface="+mj-cs"/>
              </a:rPr>
              <a:t>주요포토폴리오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굴림" pitchFamily="50" charset="-127"/>
              <a:ea typeface="굴림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cs typeface="+mj-cs"/>
              </a:rPr>
              <a:t>4.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cs typeface="+mj-cs"/>
              </a:rPr>
              <a:t>고객센터</a:t>
            </a:r>
            <a:endParaRPr kumimoji="0" lang="ko-KR" alt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굴림" pitchFamily="50" charset="-127"/>
              <a:ea typeface="굴림" pitchFamily="50" charset="-127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168352" cy="2090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우체국전자상거래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쇼핑</a:t>
            </a:r>
            <a:endParaRPr lang="ko-KR" altLang="en-US" b="1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91880" y="83671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491880" y="227687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3491880" y="134076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우체국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우정사업본부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인터넷우체국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쇼핑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특산품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우체국쇼핑</a:t>
            </a:r>
            <a:r>
              <a:rPr lang="en-US" altLang="ko-KR" sz="1200" dirty="0" smtClean="0"/>
              <a:t>,</a:t>
            </a:r>
          </a:p>
          <a:p>
            <a:r>
              <a:rPr lang="ko-KR" altLang="en-US" sz="1200" dirty="0" err="1" smtClean="0"/>
              <a:t>내고향특산품</a:t>
            </a:r>
            <a:r>
              <a:rPr lang="en-US" altLang="ko-KR" sz="1200" dirty="0" smtClean="0"/>
              <a:t>,</a:t>
            </a:r>
            <a:r>
              <a:rPr lang="en-US" altLang="ko-KR" sz="1200" dirty="0" err="1" smtClean="0"/>
              <a:t>epost,post,koreapost,Shopping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지식경제부우정사업본부에서 제공하는 우체국쇼핑 애플리케이션입니다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491880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https://play.google.com/store/apps/details?id=kr.go.epost.app.shopping&amp;feature=search_result#?t=W251bGwsMSwyLDEsImtyLmdvLmVwb3N0LmFwcC5zaG9wcGluZyJd</a:t>
            </a:r>
            <a:endParaRPr lang="ko-KR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0239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53721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우체국전자상거래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나만의우표</a:t>
            </a:r>
            <a:endParaRPr lang="ko-KR" altLang="en-US" b="1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91880" y="83671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491880" y="227687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3491880" y="1270501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우체국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우정사업본부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인터넷우체국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우편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카드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경조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축하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우표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초대장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전자그림카드</a:t>
            </a:r>
            <a:r>
              <a:rPr lang="en-US" altLang="ko-KR" sz="1200" dirty="0" smtClean="0"/>
              <a:t>,</a:t>
            </a:r>
            <a:r>
              <a:rPr lang="ko-KR" altLang="en-US" sz="1200" dirty="0" err="1" smtClean="0"/>
              <a:t>나만의우표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지식경제부</a:t>
            </a:r>
            <a:r>
              <a:rPr lang="en-US" altLang="ko-KR" sz="1200" dirty="0" smtClean="0"/>
              <a:t>,</a:t>
            </a:r>
            <a:r>
              <a:rPr lang="en-US" altLang="ko-KR" sz="1200" dirty="0" err="1" smtClean="0"/>
              <a:t>POST,Korea</a:t>
            </a:r>
            <a:r>
              <a:rPr lang="en-US" altLang="ko-KR" sz="1200" dirty="0" smtClean="0"/>
              <a:t> Post,</a:t>
            </a:r>
            <a:r>
              <a:rPr lang="ko-KR" altLang="en-US" sz="1200" dirty="0" smtClean="0"/>
              <a:t>우체국우편우정사업본부에서 제공하는 우체국우편 애플리케이션입니다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3491880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https://play.google.com/store/apps/details?id=kr.go.epost.app.mailService&amp;feature=search_result#?t=W251bGwsMSwyLDEsImtyLmdvLmVwb3N0LmFwcC5tYWlsU2VydmljZSJd</a:t>
            </a:r>
            <a:endParaRPr lang="ko-KR" alt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9235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5257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CNN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영어학습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토익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b="1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91880" y="83671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491880" y="2492896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3491880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1. </a:t>
            </a:r>
            <a:r>
              <a:rPr lang="ko-KR" altLang="en-US" sz="1200" dirty="0" smtClean="0"/>
              <a:t>영문∙한글∙</a:t>
            </a:r>
            <a:r>
              <a:rPr lang="ko-KR" altLang="en-US" sz="1200" dirty="0" err="1" smtClean="0"/>
              <a:t>무자막으로</a:t>
            </a:r>
            <a:r>
              <a:rPr lang="ko-KR" altLang="en-US" sz="1200" dirty="0" smtClean="0"/>
              <a:t> 자유롭게 영상 자막 선택</a:t>
            </a:r>
            <a:br>
              <a:rPr lang="ko-KR" altLang="en-US" sz="1200" dirty="0" smtClean="0"/>
            </a:br>
            <a:r>
              <a:rPr lang="en-US" altLang="ko-KR" sz="1200" dirty="0" smtClean="0"/>
              <a:t>2. </a:t>
            </a:r>
            <a:r>
              <a:rPr lang="ko-KR" altLang="en-US" sz="1200" dirty="0" smtClean="0"/>
              <a:t>원하는 횟수만큼 문장∙구간별 반복 청취 </a:t>
            </a:r>
            <a:br>
              <a:rPr lang="ko-KR" altLang="en-US" sz="1200" dirty="0" smtClean="0"/>
            </a:br>
            <a:r>
              <a:rPr lang="en-US" altLang="ko-KR" sz="1200" dirty="0" smtClean="0"/>
              <a:t>3. </a:t>
            </a:r>
            <a:r>
              <a:rPr lang="ko-KR" altLang="en-US" sz="1200" dirty="0" smtClean="0"/>
              <a:t>시청하기∙</a:t>
            </a:r>
            <a:r>
              <a:rPr lang="ko-KR" altLang="en-US" sz="1200" dirty="0" err="1" smtClean="0"/>
              <a:t>따라하기</a:t>
            </a:r>
            <a:r>
              <a:rPr lang="ko-KR" altLang="en-US" sz="1200" dirty="0" smtClean="0"/>
              <a:t>∙받아쓰기 등 원하는 방식으로 학습 선택</a:t>
            </a:r>
            <a:br>
              <a:rPr lang="ko-KR" altLang="en-US" sz="1200" dirty="0" smtClean="0"/>
            </a:br>
            <a:r>
              <a:rPr lang="en-US" altLang="ko-KR" sz="1200" dirty="0" smtClean="0"/>
              <a:t>4. </a:t>
            </a:r>
            <a:r>
              <a:rPr lang="ko-KR" altLang="en-US" sz="1200" dirty="0" smtClean="0"/>
              <a:t>직접 녹음해보고 원음과 발음 음파 비교</a:t>
            </a:r>
            <a:br>
              <a:rPr lang="ko-KR" altLang="en-US" sz="1200" dirty="0" smtClean="0"/>
            </a:br>
            <a:r>
              <a:rPr lang="en-US" altLang="ko-KR" sz="1200" dirty="0" smtClean="0"/>
              <a:t>5. </a:t>
            </a:r>
            <a:r>
              <a:rPr lang="ko-KR" altLang="en-US" sz="1200" dirty="0" smtClean="0"/>
              <a:t>사전 필요 없이 한번의 탭으로 자세한 어휘 설명 </a:t>
            </a:r>
            <a:br>
              <a:rPr lang="ko-KR" altLang="en-US" sz="1200" dirty="0" smtClean="0"/>
            </a:br>
            <a:r>
              <a:rPr lang="en-US" altLang="ko-KR" sz="1200" dirty="0" smtClean="0"/>
              <a:t>6. </a:t>
            </a:r>
            <a:r>
              <a:rPr lang="ko-KR" altLang="en-US" sz="1200" dirty="0" err="1" smtClean="0"/>
              <a:t>기사별</a:t>
            </a:r>
            <a:r>
              <a:rPr lang="ko-KR" altLang="en-US" sz="1200" dirty="0" smtClean="0"/>
              <a:t> 단어 검색 가능한 사전식 단어장 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3491880" y="29266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https://play.google.com/store/apps/details?id=com.sangrokmedia.cnn&amp;feature=search_result#?t=W251bGwsMSwxLDEsImNvbS5zYW5ncm9rbWVkaWEuY25uIl0.</a:t>
            </a:r>
            <a:endParaRPr lang="ko-KR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3933056"/>
            <a:ext cx="4305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429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1"/>
            <a:ext cx="2952328" cy="233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태교음악 보험서비스</a:t>
            </a:r>
            <a:endParaRPr lang="ko-KR" altLang="en-US" b="1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91880" y="83671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491880" y="2708920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3491880" y="12687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1. </a:t>
            </a:r>
            <a:r>
              <a:rPr lang="ko-KR" altLang="en-US" sz="1200" dirty="0" smtClean="0"/>
              <a:t>주제별 태교음악 </a:t>
            </a:r>
            <a:r>
              <a:rPr lang="en-US" altLang="ko-KR" sz="1200" dirty="0" smtClean="0"/>
              <a:t>300</a:t>
            </a:r>
            <a:r>
              <a:rPr lang="ko-KR" altLang="en-US" sz="1200" dirty="0" err="1" smtClean="0"/>
              <a:t>여곡</a:t>
            </a:r>
            <a:r>
              <a:rPr lang="ko-KR" altLang="en-US" sz="1200" dirty="0" smtClean="0"/>
              <a:t> 제공</a:t>
            </a:r>
            <a:br>
              <a:rPr lang="ko-KR" altLang="en-US" sz="1200" dirty="0" smtClean="0"/>
            </a:br>
            <a:r>
              <a:rPr lang="en-US" altLang="ko-KR" sz="1200" dirty="0" smtClean="0"/>
              <a:t>2. </a:t>
            </a:r>
            <a:r>
              <a:rPr lang="ko-KR" altLang="en-US" sz="1200" dirty="0" smtClean="0"/>
              <a:t>태교일기작성 기능</a:t>
            </a:r>
            <a:br>
              <a:rPr lang="ko-KR" altLang="en-US" sz="1200" dirty="0" smtClean="0"/>
            </a:br>
            <a:r>
              <a:rPr lang="en-US" altLang="ko-KR" sz="1200" dirty="0" smtClean="0"/>
              <a:t>3. </a:t>
            </a:r>
            <a:r>
              <a:rPr lang="ko-KR" altLang="en-US" sz="1200" dirty="0" smtClean="0"/>
              <a:t>임신관련 계산기 </a:t>
            </a:r>
            <a:br>
              <a:rPr lang="ko-KR" altLang="en-US" sz="1200" dirty="0" smtClean="0"/>
            </a:br>
            <a:r>
              <a:rPr lang="en-US" altLang="ko-KR" sz="1200" dirty="0" smtClean="0"/>
              <a:t>4. </a:t>
            </a:r>
            <a:r>
              <a:rPr lang="ko-KR" altLang="en-US" sz="1200" dirty="0" err="1" smtClean="0"/>
              <a:t>주차별</a:t>
            </a:r>
            <a:r>
              <a:rPr lang="ko-KR" altLang="en-US" sz="1200" dirty="0" smtClean="0"/>
              <a:t> 임신 정보 제공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태아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엄마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체크포인트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5. </a:t>
            </a:r>
            <a:r>
              <a:rPr lang="ko-KR" altLang="en-US" sz="1200" dirty="0" smtClean="0"/>
              <a:t>재미로 알아보는 아들딸테스트</a:t>
            </a:r>
            <a:br>
              <a:rPr lang="ko-KR" altLang="en-US" sz="1200" dirty="0" smtClean="0"/>
            </a:br>
            <a:r>
              <a:rPr lang="en-US" altLang="ko-KR" sz="1200" dirty="0" smtClean="0"/>
              <a:t>6. </a:t>
            </a:r>
            <a:r>
              <a:rPr lang="ko-KR" altLang="en-US" sz="1200" dirty="0" smtClean="0"/>
              <a:t>출산준비물 확인하기</a:t>
            </a:r>
            <a:br>
              <a:rPr lang="ko-KR" altLang="en-US" sz="1200" dirty="0" smtClean="0"/>
            </a:br>
            <a:r>
              <a:rPr lang="en-US" altLang="ko-KR" sz="1200" dirty="0" smtClean="0"/>
              <a:t>7. </a:t>
            </a:r>
            <a:r>
              <a:rPr lang="ko-KR" altLang="en-US" sz="1200" dirty="0" smtClean="0"/>
              <a:t>임신을 알리는 신호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임신징후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91573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43053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3491880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https://play.google.com/store/apps/details?id=com.dong.amazone&amp;feature=search_result#?t=W251bGwsMSwxLDEsImNvbS5kb25nLmFtYXpvbmUiXQ..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다비치안경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16" y="756295"/>
            <a:ext cx="2590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54" y="3454871"/>
            <a:ext cx="5238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3491880" y="83671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491880" y="2420888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3491880" y="1268760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간단하고 재미있는 시력검사를 통하여 고객님의 시력을 확인해보세요</a:t>
            </a:r>
            <a:r>
              <a:rPr lang="en-US" altLang="ko-KR" sz="1200" dirty="0" smtClean="0"/>
              <a:t>. </a:t>
            </a:r>
            <a:br>
              <a:rPr lang="en-US" altLang="ko-KR" sz="1200" dirty="0" smtClean="0"/>
            </a:br>
            <a:r>
              <a:rPr lang="ko-KR" altLang="en-US" sz="1200" dirty="0" smtClean="0"/>
              <a:t>안경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콘택트렌즈 가상체험을 통한 착용해 보실 수 있습니다</a:t>
            </a:r>
            <a:br>
              <a:rPr lang="ko-KR" altLang="en-US" sz="1200" dirty="0" smtClean="0"/>
            </a:br>
            <a:r>
              <a:rPr lang="ko-KR" altLang="en-US" sz="1200" dirty="0" smtClean="0"/>
              <a:t>안경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콘택트렌즈에 관한 상식내용도 있습니다</a:t>
            </a:r>
            <a:br>
              <a:rPr lang="ko-KR" altLang="en-US" sz="1200" dirty="0" smtClean="0"/>
            </a:br>
            <a:r>
              <a:rPr lang="ko-KR" altLang="en-US" sz="1200" dirty="0" err="1" smtClean="0"/>
              <a:t>다비치안경</a:t>
            </a:r>
            <a:r>
              <a:rPr lang="ko-KR" altLang="en-US" sz="1200" dirty="0" smtClean="0"/>
              <a:t> 소식지와 각종 이벤트도 준비되어 있습니다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3491880" y="28529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https://play.google.com/store/apps/details?id=com.davich.optical&amp;feature=search_result#?t=W251bGwsMSwyLDEsImNvbS5kYXZpY2gub3B0aWNhbCJd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텔레파시앱</a:t>
            </a:r>
            <a:endParaRPr lang="ko-KR" altLang="en-US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411759" y="908720"/>
            <a:ext cx="1991897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411760" y="2348880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1838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2483768" y="27809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http://itunes.apple.com/kr/app/id492021671</a:t>
            </a:r>
            <a:endParaRPr lang="ko-KR" altLang="en-US" sz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672408" cy="270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>
          <a:xfrm>
            <a:off x="4032448" y="334363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주요기능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2483768" y="134076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텔레파시는 같은 단어를 검색한 사람과 실시간 </a:t>
            </a:r>
            <a:r>
              <a:rPr lang="ko-KR" altLang="en-US" sz="1200" dirty="0" err="1" smtClean="0"/>
              <a:t>매칭이</a:t>
            </a:r>
            <a:r>
              <a:rPr lang="ko-KR" altLang="en-US" sz="1200" dirty="0" smtClean="0"/>
              <a:t> 되는 서비스 입니다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ko-KR" altLang="en-US" sz="1200" dirty="0" err="1" smtClean="0"/>
              <a:t>매칭이</a:t>
            </a:r>
            <a:r>
              <a:rPr lang="ko-KR" altLang="en-US" sz="1200" dirty="0" smtClean="0"/>
              <a:t> 된 사람과는 무료로 실시간 </a:t>
            </a:r>
            <a:r>
              <a:rPr lang="en-US" altLang="ko-KR" sz="1200" dirty="0" smtClean="0"/>
              <a:t>1:1 </a:t>
            </a:r>
            <a:r>
              <a:rPr lang="ko-KR" altLang="en-US" sz="1200" dirty="0" smtClean="0"/>
              <a:t>채팅을 </a:t>
            </a:r>
            <a:r>
              <a:rPr lang="ko-KR" altLang="en-US" sz="1200" dirty="0" err="1" smtClean="0"/>
              <a:t>할수</a:t>
            </a:r>
            <a:r>
              <a:rPr lang="ko-KR" altLang="en-US" sz="1200" dirty="0" smtClean="0"/>
              <a:t> 있습니다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ko-KR" altLang="en-US" sz="1200" dirty="0" err="1" smtClean="0"/>
              <a:t>매칭이</a:t>
            </a:r>
            <a:r>
              <a:rPr lang="ko-KR" altLang="en-US" sz="1200" dirty="0" smtClean="0"/>
              <a:t> 된 인맥들은 </a:t>
            </a:r>
            <a:r>
              <a:rPr lang="ko-KR" altLang="en-US" sz="1200" dirty="0" err="1" smtClean="0"/>
              <a:t>단어별로</a:t>
            </a:r>
            <a:r>
              <a:rPr lang="ko-KR" altLang="en-US" sz="1200" dirty="0" smtClean="0"/>
              <a:t> 정리가 되며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즐겨찾기</a:t>
            </a:r>
            <a:r>
              <a:rPr lang="ko-KR" altLang="en-US" sz="1200" dirty="0" smtClean="0"/>
              <a:t> 및 차단 설정이 가능합니다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ko-KR" altLang="en-US" sz="1200" dirty="0" err="1" smtClean="0"/>
              <a:t>푸쉬</a:t>
            </a:r>
            <a:r>
              <a:rPr lang="ko-KR" altLang="en-US" sz="1200" dirty="0" smtClean="0"/>
              <a:t> 기능을 통해 즉각적으로 메시지를 주고 </a:t>
            </a:r>
            <a:r>
              <a:rPr lang="ko-KR" altLang="en-US" sz="1200" dirty="0" err="1" smtClean="0"/>
              <a:t>받을수</a:t>
            </a:r>
            <a:r>
              <a:rPr lang="ko-KR" altLang="en-US" sz="1200" dirty="0" smtClean="0"/>
              <a:t> 있으며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메시지 뿐만 아니라 사진도</a:t>
            </a:r>
            <a:br>
              <a:rPr lang="ko-KR" altLang="en-US" sz="1200" dirty="0" smtClean="0"/>
            </a:br>
            <a:r>
              <a:rPr lang="ko-KR" altLang="en-US" sz="1200" dirty="0" smtClean="0"/>
              <a:t>주고 </a:t>
            </a:r>
            <a:r>
              <a:rPr lang="ko-KR" altLang="en-US" sz="1200" dirty="0" err="1" smtClean="0"/>
              <a:t>받을수</a:t>
            </a:r>
            <a:r>
              <a:rPr lang="ko-KR" altLang="en-US" sz="1200" dirty="0" smtClean="0"/>
              <a:t> 있습니다</a:t>
            </a:r>
            <a:br>
              <a:rPr lang="ko-KR" altLang="en-US" sz="1200" dirty="0" smtClean="0"/>
            </a:br>
            <a:endParaRPr lang="ko-KR" altLang="en-US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4104456" y="3703672"/>
            <a:ext cx="48600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기존 틀에 박힌 </a:t>
            </a:r>
            <a:r>
              <a:rPr lang="en-US" altLang="ko-KR" sz="1200" dirty="0" err="1" smtClean="0"/>
              <a:t>sns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처럼 친구를 </a:t>
            </a:r>
            <a:r>
              <a:rPr lang="ko-KR" altLang="en-US" sz="1200" dirty="0" err="1" smtClean="0"/>
              <a:t>찾아다닐</a:t>
            </a:r>
            <a:r>
              <a:rPr lang="ko-KR" altLang="en-US" sz="1200" dirty="0" smtClean="0"/>
              <a:t> 필요가 없습니다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r>
              <a:rPr lang="ko-KR" altLang="en-US" sz="1200" dirty="0" smtClean="0"/>
              <a:t>먼저 친구 신청을 하고 상대방이 수락하길 기다릴 필요가 없습니다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r>
              <a:rPr lang="ko-KR" altLang="en-US" sz="1200" dirty="0" err="1" smtClean="0"/>
              <a:t>다른나라</a:t>
            </a:r>
            <a:r>
              <a:rPr lang="ko-KR" altLang="en-US" sz="1200" dirty="0" smtClean="0"/>
              <a:t> 사람들과 대화가 가능합니다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r>
              <a:rPr lang="ko-KR" altLang="en-US" sz="1200" dirty="0" smtClean="0"/>
              <a:t>*나와 관심사가 같은 새로운 친구를 </a:t>
            </a:r>
            <a:r>
              <a:rPr lang="ko-KR" altLang="en-US" sz="1200" dirty="0" err="1" smtClean="0"/>
              <a:t>사귈수</a:t>
            </a:r>
            <a:r>
              <a:rPr lang="ko-KR" altLang="en-US" sz="1200" dirty="0" smtClean="0"/>
              <a:t> 있는 가장 </a:t>
            </a:r>
            <a:r>
              <a:rPr lang="ko-KR" altLang="en-US" sz="1200" dirty="0" err="1" smtClean="0"/>
              <a:t>빠른서비스</a:t>
            </a: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r>
              <a:rPr lang="ko-KR" altLang="en-US" sz="1200" dirty="0" smtClean="0"/>
              <a:t> 생각나는 단어를 등록만 하면 실시간으로 같은 단어를 검색한 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ko-KR" altLang="en-US" sz="1200" dirty="0" smtClean="0"/>
              <a:t>사용자들을 연결해줍니다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> </a:t>
            </a:r>
            <a:r>
              <a:rPr lang="ko-KR" altLang="en-US" sz="1200" dirty="0" smtClean="0"/>
              <a:t>나와 비슷한 생각을 가진 사람들을 빠르게 만나보세요</a:t>
            </a:r>
            <a:r>
              <a:rPr lang="en-US" altLang="ko-KR" sz="1200" dirty="0" smtClean="0"/>
              <a:t>!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*</a:t>
            </a:r>
            <a:r>
              <a:rPr lang="ko-KR" altLang="en-US" sz="1200" dirty="0" smtClean="0"/>
              <a:t>전세계 어디서나 무료로 즐기는 텔레파시 단어 </a:t>
            </a:r>
            <a:r>
              <a:rPr lang="ko-KR" altLang="en-US" sz="1200" dirty="0" err="1" smtClean="0"/>
              <a:t>매칭</a:t>
            </a:r>
            <a:r>
              <a:rPr lang="ko-KR" altLang="en-US" sz="1200" dirty="0" smtClean="0"/>
              <a:t> 및 </a:t>
            </a:r>
            <a:r>
              <a:rPr lang="en-US" altLang="ko-KR" sz="1200" dirty="0" smtClean="0"/>
              <a:t>1:1 </a:t>
            </a:r>
            <a:r>
              <a:rPr lang="ko-KR" altLang="en-US" sz="1200" dirty="0" smtClean="0"/>
              <a:t>채팅</a:t>
            </a:r>
            <a:br>
              <a:rPr lang="ko-KR" altLang="en-US" sz="1200" dirty="0" smtClean="0"/>
            </a:br>
            <a:r>
              <a:rPr lang="ko-KR" altLang="en-US" sz="1200" dirty="0" smtClean="0"/>
              <a:t> 텔레파시를 설치한 사람과는 국내뿐 아니라 해외에 있는 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ko-KR" altLang="en-US" sz="1200" dirty="0" smtClean="0"/>
              <a:t>사람과도  </a:t>
            </a:r>
            <a:r>
              <a:rPr lang="ko-KR" altLang="en-US" sz="1200" dirty="0" err="1" smtClean="0"/>
              <a:t>매칭이</a:t>
            </a:r>
            <a:r>
              <a:rPr lang="ko-KR" altLang="en-US" sz="1200" dirty="0" smtClean="0"/>
              <a:t> 가능하며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무료로 채팅을 </a:t>
            </a:r>
            <a:r>
              <a:rPr lang="ko-KR" altLang="en-US" sz="1200" dirty="0" err="1" smtClean="0"/>
              <a:t>즐길수</a:t>
            </a:r>
            <a:r>
              <a:rPr lang="ko-KR" altLang="en-US" sz="1200" dirty="0" smtClean="0"/>
              <a:t> 있습니다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골프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1:1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개인레슨 예약시스템</a:t>
            </a:r>
            <a:endParaRPr lang="ko-KR" altLang="en-US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43808" y="908720"/>
            <a:ext cx="1991897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843808" y="2132856"/>
            <a:ext cx="1944216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5148064" y="334363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주요기능</a:t>
            </a:r>
            <a:endParaRPr lang="ko-KR" altLang="en-US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2383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843808" y="134076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 smtClean="0"/>
              <a:t>모바일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웹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유선전화 등을 이용해 레슨 받고 싶은 날짜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시간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장소</a:t>
            </a:r>
            <a:r>
              <a:rPr lang="en-US" altLang="ko-KR" sz="1200" dirty="0" smtClean="0"/>
              <a:t>(00</a:t>
            </a:r>
            <a:r>
              <a:rPr lang="ko-KR" altLang="en-US" sz="1200" dirty="0" smtClean="0"/>
              <a:t>스크린 혹은 </a:t>
            </a:r>
            <a:r>
              <a:rPr lang="en-US" altLang="ko-KR" sz="1200" dirty="0" smtClean="0"/>
              <a:t>00</a:t>
            </a:r>
            <a:r>
              <a:rPr lang="ko-KR" altLang="en-US" sz="1200" dirty="0" smtClean="0"/>
              <a:t>연습장 등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정해 신청하면 조건에 맞는 레슨프로를 선별하여 약속된 시간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장소에서 </a:t>
            </a:r>
            <a:r>
              <a:rPr lang="en-US" altLang="ko-KR" sz="1200" dirty="0" smtClean="0"/>
              <a:t>1:1 </a:t>
            </a:r>
            <a:r>
              <a:rPr lang="ko-KR" altLang="en-US" sz="1200" dirty="0" smtClean="0"/>
              <a:t>골프 레슨이 이루어지는 신개념 고객맞춤 방문 골프레슨서비스입니다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824536" cy="283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5292080" y="3861048"/>
            <a:ext cx="22717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1)</a:t>
            </a:r>
            <a:r>
              <a:rPr lang="ko-KR" altLang="en-US" sz="1200" dirty="0" err="1" smtClean="0"/>
              <a:t>레슨받을</a:t>
            </a:r>
            <a:r>
              <a:rPr lang="ko-KR" altLang="en-US" sz="1200" dirty="0" smtClean="0"/>
              <a:t> 골프장 선택</a:t>
            </a:r>
            <a:endParaRPr lang="en-US" altLang="ko-KR" sz="1200" dirty="0" smtClean="0"/>
          </a:p>
          <a:p>
            <a:r>
              <a:rPr lang="en-US" altLang="ko-KR" sz="1200" dirty="0" smtClean="0"/>
              <a:t>2)</a:t>
            </a:r>
            <a:r>
              <a:rPr lang="ko-KR" altLang="en-US" sz="1200" dirty="0" smtClean="0"/>
              <a:t>본인의 스킬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레벨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선택</a:t>
            </a:r>
            <a:endParaRPr lang="en-US" altLang="ko-KR" sz="1200" dirty="0" smtClean="0"/>
          </a:p>
          <a:p>
            <a:r>
              <a:rPr lang="en-US" altLang="ko-KR" sz="1200" dirty="0" smtClean="0"/>
              <a:t>3)</a:t>
            </a:r>
            <a:r>
              <a:rPr lang="ko-KR" altLang="en-US" sz="1200" dirty="0" err="1" smtClean="0"/>
              <a:t>레슨받을</a:t>
            </a:r>
            <a:r>
              <a:rPr lang="ko-KR" altLang="en-US" sz="1200" dirty="0" smtClean="0"/>
              <a:t> 시간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일자 선택</a:t>
            </a:r>
            <a:endParaRPr lang="en-US" altLang="ko-KR" sz="1200" dirty="0" smtClean="0"/>
          </a:p>
          <a:p>
            <a:r>
              <a:rPr lang="en-US" altLang="ko-KR" sz="1200" dirty="0" smtClean="0"/>
              <a:t>4)</a:t>
            </a:r>
            <a:r>
              <a:rPr lang="ko-KR" altLang="en-US" sz="1200" dirty="0" smtClean="0"/>
              <a:t>레슨프로 검색 및 선택</a:t>
            </a:r>
            <a:endParaRPr lang="en-US" altLang="ko-KR" sz="1200" dirty="0" smtClean="0"/>
          </a:p>
          <a:p>
            <a:r>
              <a:rPr lang="en-US" altLang="ko-KR" sz="1200" dirty="0" smtClean="0"/>
              <a:t>5)</a:t>
            </a:r>
            <a:r>
              <a:rPr lang="ko-KR" altLang="en-US" sz="1200" dirty="0" smtClean="0"/>
              <a:t>레슨프로 신청자 </a:t>
            </a:r>
            <a:r>
              <a:rPr lang="ko-KR" altLang="en-US" sz="1200" dirty="0" err="1" smtClean="0"/>
              <a:t>푸쉬서비스</a:t>
            </a:r>
            <a:endParaRPr lang="ko-KR" altLang="en-US" sz="1200" dirty="0"/>
          </a:p>
        </p:txBody>
      </p:sp>
      <p:sp>
        <p:nvSpPr>
          <p:cNvPr id="20" name="직사각형 19"/>
          <p:cNvSpPr/>
          <p:nvPr/>
        </p:nvSpPr>
        <p:spPr>
          <a:xfrm>
            <a:off x="2915816" y="2564904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https://play.google.com/store/apps/details?id=com.appllab.golflesson&amp;feature=search_result#?t=W251bGwsMSwxLDEsImNvbS5hcHBsbGFiLmdvbGZsZXNzb24iXQ..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 err="1" smtClean="0">
                <a:latin typeface="굴림" pitchFamily="50" charset="-127"/>
                <a:ea typeface="굴림" pitchFamily="50" charset="-127"/>
              </a:rPr>
              <a:t>M’place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쿠폰시스템</a:t>
            </a:r>
            <a:endParaRPr lang="ko-KR" altLang="en-US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43808" y="908720"/>
            <a:ext cx="1991897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843808" y="2132856"/>
            <a:ext cx="1944216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57200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주요기능</a:t>
            </a:r>
            <a:endParaRPr lang="ko-KR" altLang="en-US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457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2843808" y="256490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https://play.google.com/store/apps/details?id=net.openwise.m_place&amp;feature=search_result#?t=W251bGwsMSwyLDEsIm5ldC5vcGVud2lzZS5tX3BsYWNlIl0.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2843808" y="126876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 smtClean="0"/>
              <a:t>엠플레이스는</a:t>
            </a:r>
            <a:r>
              <a:rPr lang="ko-KR" altLang="en-US" sz="1200" dirty="0" smtClean="0"/>
              <a:t> 매장의 </a:t>
            </a:r>
            <a:r>
              <a:rPr lang="en-US" altLang="ko-KR" sz="1200" dirty="0" smtClean="0"/>
              <a:t>QR</a:t>
            </a:r>
            <a:r>
              <a:rPr lang="ko-KR" altLang="en-US" sz="1200" dirty="0" smtClean="0"/>
              <a:t>코드를 통해 스탬프 및 </a:t>
            </a:r>
            <a:r>
              <a:rPr lang="ko-KR" altLang="en-US" sz="1200" dirty="0" err="1" smtClean="0"/>
              <a:t>마일리지를</a:t>
            </a:r>
            <a:r>
              <a:rPr lang="ko-KR" altLang="en-US" sz="1200" dirty="0" smtClean="0"/>
              <a:t> 적립하는 멤버십 어플리케이션입니다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여러분이 좋아하는 매장과 </a:t>
            </a:r>
            <a:r>
              <a:rPr lang="ko-KR" altLang="en-US" sz="1200" dirty="0" err="1" smtClean="0"/>
              <a:t>프렌드가</a:t>
            </a:r>
            <a:r>
              <a:rPr lang="ko-KR" altLang="en-US" sz="1200" dirty="0" smtClean="0"/>
              <a:t> 되어 적립뿐만 아니라 이벤트 쿠폰도 받아보세요</a:t>
            </a:r>
            <a:r>
              <a:rPr lang="en-US" altLang="ko-KR" sz="1200" dirty="0" smtClean="0"/>
              <a:t>! </a:t>
            </a:r>
            <a:r>
              <a:rPr lang="ko-KR" altLang="en-US" sz="1200" dirty="0" smtClean="0"/>
              <a:t>가게의 쥔장과 다른 손님들하고 톡을 </a:t>
            </a:r>
            <a:r>
              <a:rPr lang="ko-KR" altLang="en-US" sz="1200" dirty="0" err="1" smtClean="0"/>
              <a:t>즐기다보면</a:t>
            </a:r>
            <a:r>
              <a:rPr lang="ko-KR" altLang="en-US" sz="1200" dirty="0" smtClean="0"/>
              <a:t> 어느새 </a:t>
            </a:r>
            <a:r>
              <a:rPr lang="ko-KR" altLang="en-US" sz="1200" dirty="0" err="1" smtClean="0"/>
              <a:t>플레이스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홀릭</a:t>
            </a:r>
            <a:r>
              <a:rPr lang="en-US" altLang="ko-KR" sz="1200" dirty="0" smtClean="0"/>
              <a:t>!!</a:t>
            </a:r>
            <a:endParaRPr lang="ko-KR" altLang="en-US" sz="1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05064"/>
            <a:ext cx="42481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4572000" y="40050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스탬프 적립</a:t>
            </a:r>
            <a:endParaRPr lang="en-US" altLang="ko-KR" sz="1200" dirty="0" smtClean="0"/>
          </a:p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톡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매장에서 찍은 사진들을 같이 다른 분들과 공유해보세요</a:t>
            </a:r>
            <a:r>
              <a:rPr lang="en-US" altLang="ko-KR" sz="1200" dirty="0" smtClean="0"/>
              <a:t>. </a:t>
            </a:r>
          </a:p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쿠폰</a:t>
            </a:r>
            <a:endParaRPr lang="en-US" altLang="ko-KR" sz="1200" dirty="0" smtClean="0"/>
          </a:p>
          <a:p>
            <a:pPr>
              <a:buFontTx/>
              <a:buChar char="-"/>
            </a:pP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엠십</a:t>
            </a:r>
            <a:r>
              <a:rPr lang="ko-KR" altLang="en-US" sz="1200" dirty="0" smtClean="0"/>
              <a:t> 클래스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적립이나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톡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쿠폰 선물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이벤트공유를 꾸준히 해주세요</a:t>
            </a:r>
            <a:r>
              <a:rPr lang="en-US" altLang="ko-KR" sz="1200" dirty="0" smtClean="0"/>
              <a:t>! </a:t>
            </a:r>
            <a:endParaRPr lang="en-US" altLang="ko-KR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 err="1" smtClean="0">
                <a:latin typeface="굴림" pitchFamily="50" charset="-127"/>
                <a:ea typeface="굴림" pitchFamily="50" charset="-127"/>
              </a:rPr>
              <a:t>SmartIBO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(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암웨이사업자를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위한 고객관리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일정관리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5050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2843808" y="908720"/>
            <a:ext cx="1991897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43808" y="2524834"/>
            <a:ext cx="1944216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4238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14573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2843808" y="2884874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hlinkClick r:id="rId5"/>
              </a:rPr>
              <a:t>https://play.google.com/store/apps/details?id=com.amway.app.amwaysched&amp;f</a:t>
            </a:r>
            <a:endParaRPr lang="en-US" altLang="ko-KR" sz="1000" dirty="0" smtClean="0"/>
          </a:p>
          <a:p>
            <a:r>
              <a:rPr lang="en-US" altLang="ko-KR" sz="1000" dirty="0" err="1" smtClean="0"/>
              <a:t>eature</a:t>
            </a:r>
            <a:r>
              <a:rPr lang="en-US" altLang="ko-KR" sz="1000" dirty="0" smtClean="0"/>
              <a:t>=</a:t>
            </a:r>
            <a:r>
              <a:rPr lang="en-US" altLang="ko-KR" sz="1000" dirty="0" err="1" smtClean="0"/>
              <a:t>search_result</a:t>
            </a:r>
            <a:r>
              <a:rPr lang="en-US" altLang="ko-KR" sz="1000" dirty="0" smtClean="0"/>
              <a:t>#?t=W251bGwsMSwxLDEsImNvbS5hbXdheS5hcHAuYW13YXlzY2hlZCJd</a:t>
            </a:r>
            <a:endParaRPr lang="ko-KR" altLang="en-US" sz="1000" dirty="0"/>
          </a:p>
        </p:txBody>
      </p:sp>
      <p:sp>
        <p:nvSpPr>
          <p:cNvPr id="19" name="직사각형 18"/>
          <p:cNvSpPr/>
          <p:nvPr/>
        </p:nvSpPr>
        <p:spPr>
          <a:xfrm>
            <a:off x="6732240" y="3789040"/>
            <a:ext cx="1296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드림빌딩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 smtClean="0"/>
              <a:t>2. Go Getter</a:t>
            </a:r>
          </a:p>
          <a:p>
            <a:r>
              <a:rPr lang="en-US" altLang="ko-KR" sz="1000" dirty="0" smtClean="0"/>
              <a:t>3. </a:t>
            </a:r>
            <a:r>
              <a:rPr lang="ko-KR" altLang="en-US" sz="1000" dirty="0" smtClean="0"/>
              <a:t>명단작성</a:t>
            </a:r>
            <a:endParaRPr lang="en-US" altLang="ko-KR" sz="1000" dirty="0" smtClean="0"/>
          </a:p>
          <a:p>
            <a:r>
              <a:rPr lang="en-US" altLang="ko-KR" sz="1000" dirty="0" smtClean="0"/>
              <a:t>4. </a:t>
            </a:r>
            <a:r>
              <a:rPr lang="ko-KR" altLang="en-US" sz="1000" dirty="0" smtClean="0"/>
              <a:t>회원관리</a:t>
            </a:r>
            <a:endParaRPr lang="en-US" altLang="ko-KR" sz="1000" dirty="0" smtClean="0"/>
          </a:p>
          <a:p>
            <a:r>
              <a:rPr lang="en-US" altLang="ko-KR" sz="1000" dirty="0" smtClean="0"/>
              <a:t>5. </a:t>
            </a:r>
            <a:r>
              <a:rPr lang="ko-KR" altLang="en-US" sz="1000" dirty="0" err="1" smtClean="0"/>
              <a:t>스케쥴</a:t>
            </a:r>
            <a:r>
              <a:rPr lang="ko-KR" altLang="en-US" sz="1000" dirty="0" smtClean="0"/>
              <a:t> 관리</a:t>
            </a:r>
            <a:endParaRPr lang="en-US" altLang="ko-KR" sz="1000" dirty="0" smtClean="0"/>
          </a:p>
          <a:p>
            <a:r>
              <a:rPr lang="en-US" altLang="ko-KR" sz="1000" dirty="0" smtClean="0"/>
              <a:t>6. </a:t>
            </a:r>
            <a:r>
              <a:rPr lang="ko-KR" altLang="en-US" sz="1000" dirty="0" smtClean="0"/>
              <a:t>프로모션</a:t>
            </a:r>
            <a:endParaRPr lang="en-US" altLang="ko-KR" sz="1000" dirty="0" smtClean="0"/>
          </a:p>
          <a:p>
            <a:r>
              <a:rPr lang="en-US" altLang="ko-KR" sz="1000" dirty="0" smtClean="0"/>
              <a:t>7. </a:t>
            </a:r>
            <a:r>
              <a:rPr lang="ko-KR" altLang="en-US" sz="1000" dirty="0" smtClean="0"/>
              <a:t>자료신청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 smtClean="0"/>
              <a:t>8. </a:t>
            </a:r>
            <a:r>
              <a:rPr lang="ko-KR" altLang="en-US" sz="1000" dirty="0" smtClean="0"/>
              <a:t>나만의 자료실</a:t>
            </a:r>
            <a:endParaRPr lang="en-US" altLang="ko-KR" sz="1000" dirty="0" smtClean="0"/>
          </a:p>
          <a:p>
            <a:r>
              <a:rPr lang="en-US" altLang="ko-KR" sz="1000" dirty="0" smtClean="0"/>
              <a:t>9. </a:t>
            </a:r>
            <a:r>
              <a:rPr lang="ko-KR" altLang="en-US" sz="1000" dirty="0" smtClean="0"/>
              <a:t>사업자위치</a:t>
            </a:r>
            <a:endParaRPr lang="en-US" altLang="ko-KR" sz="1000" dirty="0"/>
          </a:p>
        </p:txBody>
      </p:sp>
      <p:sp>
        <p:nvSpPr>
          <p:cNvPr id="20" name="직사각형 19"/>
          <p:cNvSpPr/>
          <p:nvPr/>
        </p:nvSpPr>
        <p:spPr>
          <a:xfrm>
            <a:off x="2843808" y="134076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네트워크 사업자가 필요한 어플리케이션 기능을 모았습니다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err="1" smtClean="0"/>
              <a:t>레벨별</a:t>
            </a:r>
            <a:r>
              <a:rPr lang="ko-KR" altLang="en-US" sz="1200" dirty="0" smtClean="0"/>
              <a:t> 회원 관리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상품관리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수당관리</a:t>
            </a:r>
            <a:r>
              <a:rPr lang="en-US" altLang="ko-KR" sz="1200" dirty="0" smtClean="0"/>
              <a:t>/</a:t>
            </a:r>
            <a:r>
              <a:rPr lang="ko-KR" altLang="en-US" sz="1200" dirty="0" err="1" smtClean="0"/>
              <a:t>스케쥴공유등을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원스탑으로</a:t>
            </a:r>
            <a:r>
              <a:rPr lang="ko-KR" altLang="en-US" sz="1200" dirty="0" smtClean="0"/>
              <a:t> 지원하고</a:t>
            </a:r>
            <a:endParaRPr lang="en-US" altLang="ko-KR" sz="1200" dirty="0" smtClean="0"/>
          </a:p>
          <a:p>
            <a:r>
              <a:rPr lang="ko-KR" altLang="en-US" sz="1200" dirty="0" err="1" smtClean="0"/>
              <a:t>푸쉬서비스를</a:t>
            </a:r>
            <a:r>
              <a:rPr lang="ko-KR" altLang="en-US" sz="1200" dirty="0" smtClean="0"/>
              <a:t> 통해 회원간 채팅이 가능합니다</a:t>
            </a:r>
            <a:r>
              <a:rPr lang="en-US" altLang="ko-KR" sz="1200" dirty="0" smtClean="0"/>
              <a:t>. </a:t>
            </a:r>
            <a:endParaRPr lang="en-US" altLang="ko-KR" sz="1200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228184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주요메뉴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기차여행</a:t>
            </a:r>
            <a:endParaRPr lang="ko-KR" altLang="en-US" b="1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2940143" y="908720"/>
            <a:ext cx="1991897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앱소개</a:t>
            </a:r>
            <a:endParaRPr lang="ko-KR" altLang="en-US" sz="1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987824" y="2524834"/>
            <a:ext cx="1944216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페이지</a:t>
            </a:r>
            <a:r>
              <a:rPr lang="en-US" altLang="ko-KR" sz="1200" dirty="0" smtClean="0"/>
              <a:t> URL</a:t>
            </a:r>
            <a:endParaRPr lang="ko-KR" altLang="en-US" sz="12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1520" y="3356992"/>
            <a:ext cx="16561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주요화면스크린샷</a:t>
            </a:r>
            <a:endParaRPr lang="ko-KR" altLang="en-US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2987824" y="2884874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https://play.google.com/store/apps/details?id=chaw.android.train&amp;feature=search_result#?t=W251bGwsMSwxLDEsImNoYXcuYW5kcm9pZC50cmFpbiJd</a:t>
            </a:r>
            <a:endParaRPr lang="ko-KR" alt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19361"/>
            <a:ext cx="2590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2915816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1. Train Travelers </a:t>
            </a:r>
            <a:r>
              <a:rPr lang="ko-KR" altLang="en-US" sz="1200" dirty="0" err="1" smtClean="0"/>
              <a:t>앱</a:t>
            </a:r>
            <a:r>
              <a:rPr lang="ko-KR" altLang="en-US" sz="1200" dirty="0" smtClean="0"/>
              <a:t> </a:t>
            </a:r>
            <a:br>
              <a:rPr lang="ko-KR" altLang="en-US" sz="1200" dirty="0" smtClean="0"/>
            </a:br>
            <a:r>
              <a:rPr lang="en-US" altLang="ko-KR" sz="1200" dirty="0" smtClean="0"/>
              <a:t>2. </a:t>
            </a:r>
            <a:r>
              <a:rPr lang="ko-KR" altLang="en-US" sz="1200" dirty="0" smtClean="0"/>
              <a:t>대한민국 철도노선도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웅진리빙하우스</a:t>
            </a:r>
            <a:r>
              <a:rPr lang="ko-KR" altLang="en-US" sz="1200" dirty="0" smtClean="0"/>
              <a:t> “오늘도 내일로” 수록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3. </a:t>
            </a:r>
            <a:r>
              <a:rPr lang="ko-KR" altLang="en-US" sz="1200" dirty="0" smtClean="0"/>
              <a:t>대한민국 철도시간지도 </a:t>
            </a:r>
            <a:endParaRPr lang="ko-KR" altLang="en-US" sz="1200" dirty="0"/>
          </a:p>
        </p:txBody>
      </p:sp>
      <p:pic>
        <p:nvPicPr>
          <p:cNvPr id="2052" name="Picture 4" descr="http://photos-d.ak.fbcdn.net/hphotos-ak-snc7/306544_418361254877439_20586926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1728192" cy="2376264"/>
          </a:xfrm>
          <a:prstGeom prst="rect">
            <a:avLst/>
          </a:prstGeom>
          <a:noFill/>
        </p:spPr>
      </p:pic>
      <p:pic>
        <p:nvPicPr>
          <p:cNvPr id="2054" name="Picture 6" descr="http://photos-e.ak.fbcdn.net/hphotos-ak-ash3/524222_418361348210763_21955788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861048"/>
            <a:ext cx="1872208" cy="2376264"/>
          </a:xfrm>
          <a:prstGeom prst="rect">
            <a:avLst/>
          </a:prstGeom>
          <a:noFill/>
        </p:spPr>
      </p:pic>
      <p:pic>
        <p:nvPicPr>
          <p:cNvPr id="2056" name="Picture 8" descr="http://photos-c.ak.fbcdn.net/hphotos-ak-prn1/552758_418361374877427_214744554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89040"/>
            <a:ext cx="1799861" cy="2699792"/>
          </a:xfrm>
          <a:prstGeom prst="rect">
            <a:avLst/>
          </a:prstGeom>
          <a:noFill/>
        </p:spPr>
      </p:pic>
      <p:pic>
        <p:nvPicPr>
          <p:cNvPr id="2058" name="Picture 10" descr="http://photos-d.ak.fbcdn.net/hphotos-ak-ash3/179521_418361414877423_124719309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861047"/>
            <a:ext cx="1872208" cy="266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16632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1.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회사소개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1520" y="692696"/>
            <a:ext cx="1224136" cy="2880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대표이사</a:t>
            </a:r>
            <a:endParaRPr lang="ko-KR" altLang="en-US" sz="10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1052736"/>
            <a:ext cx="1224136" cy="2880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임직원</a:t>
            </a:r>
            <a:r>
              <a:rPr lang="ko-KR" altLang="en-US" sz="10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수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1520" y="1412776"/>
            <a:ext cx="1224136" cy="2880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회사주소</a:t>
            </a:r>
            <a:endParaRPr lang="ko-KR" altLang="en-US" sz="10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1520" y="1772816"/>
            <a:ext cx="1224136" cy="2880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연구소</a:t>
            </a:r>
            <a:endParaRPr lang="ko-KR" altLang="en-US" sz="10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1520" y="2132856"/>
            <a:ext cx="1224136" cy="2880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홈페이지</a:t>
            </a:r>
            <a:endParaRPr lang="ko-KR" altLang="en-US" sz="10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51520" y="2492896"/>
            <a:ext cx="1224136" cy="2880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연락</a:t>
            </a:r>
            <a:r>
              <a:rPr lang="ko-KR" altLang="en-US" sz="10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처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2852936"/>
            <a:ext cx="1224136" cy="8640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사업분야</a:t>
            </a:r>
            <a:endParaRPr lang="ko-KR" altLang="en-US" sz="10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1520" y="3789040"/>
            <a:ext cx="1224136" cy="16561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주요기술</a:t>
            </a:r>
            <a:endParaRPr lang="ko-KR" altLang="en-US" sz="10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51520" y="5517232"/>
            <a:ext cx="1224136" cy="100811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주요고객</a:t>
            </a:r>
            <a:endParaRPr lang="ko-KR" altLang="en-US" sz="1000" b="1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547664" y="692696"/>
            <a:ext cx="2520280" cy="288032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김인범</a:t>
            </a:r>
            <a:endParaRPr lang="ko-KR" altLang="en-US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547664" y="1052736"/>
            <a:ext cx="2520280" cy="288032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총원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10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명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정규직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명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계약직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명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547664" y="1412776"/>
            <a:ext cx="2520280" cy="288032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서울시 구로구 대림동 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선경오피스텔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906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호</a:t>
            </a:r>
            <a:endParaRPr lang="ko-KR" altLang="en-US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547664" y="1772816"/>
            <a:ext cx="2520280" cy="288032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서울시 송파구 송파동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14-4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번지</a:t>
            </a:r>
            <a:endParaRPr lang="ko-KR" altLang="en-US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547664" y="2132856"/>
            <a:ext cx="2520280" cy="288032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http://www.core-technology.co.kr/</a:t>
            </a:r>
            <a:endParaRPr lang="ko-KR" altLang="en-US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547664" y="2492896"/>
            <a:ext cx="2520280" cy="288032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010-7474-4913</a:t>
            </a:r>
            <a:endParaRPr lang="ko-KR" altLang="en-US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547664" y="2852936"/>
            <a:ext cx="2520280" cy="864096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안드로이드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아이폰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App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개발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모바일웹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하이브리드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앱개발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IT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관련 인력파견 및 컨설팅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데이터베이스 마케팅 사업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어플리케이션 마케팅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홍보대행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547664" y="3789040"/>
            <a:ext cx="2520280" cy="1656184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Ebook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&amp; </a:t>
            </a:r>
            <a:r>
              <a:rPr lang="en-US" altLang="ko-KR" sz="10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AppBook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(</a:t>
            </a:r>
            <a:r>
              <a:rPr lang="ko-KR" altLang="en-US" sz="10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메뉴판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제품카탈로그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10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브로셔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병원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음식점등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예약시스템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NFC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를 통한 결제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시스템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대리운전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&amp;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공차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&amp;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퀵서비스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직거래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시스템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결혼정보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보험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신용카드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대출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데이터베이스 확보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App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방문교육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방문판매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방문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AS </a:t>
            </a:r>
          </a:p>
          <a:p>
            <a:pPr lvl="0">
              <a:spcBef>
                <a:spcPct val="0"/>
              </a:spcBef>
              <a:defRPr/>
            </a:pP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기사용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원격지 업무지원 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App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547664" y="5517232"/>
            <a:ext cx="2520280" cy="1008112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LGU+ (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솔루션 </a:t>
            </a: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프로바이더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대교눈높이교육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해법교육 </a:t>
            </a:r>
            <a:endParaRPr lang="en-US" altLang="ko-KR" sz="1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유엔젤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(SKT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파트너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NFW (</a:t>
            </a: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모바일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게임 개발사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엠텍소프트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국내최대 화물공차정보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약</a:t>
            </a:r>
            <a:r>
              <a:rPr lang="en-US" altLang="ko-KR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40</a:t>
            </a:r>
            <a:r>
              <a:rPr lang="ko-KR" altLang="en-US" sz="1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여 업체</a:t>
            </a:r>
            <a:endParaRPr lang="ko-KR" altLang="en-US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33" name="다이어그램 32"/>
          <p:cNvGraphicFramePr/>
          <p:nvPr>
            <p:extLst>
              <p:ext uri="{D42A27DB-BD31-4B8C-83A1-F6EECF244321}">
                <p14:modId xmlns:p14="http://schemas.microsoft.com/office/powerpoint/2010/main" xmlns="" val="754618561"/>
              </p:ext>
            </p:extLst>
          </p:nvPr>
        </p:nvGraphicFramePr>
        <p:xfrm>
          <a:off x="4283968" y="1052736"/>
          <a:ext cx="47525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모서리가 둥근 직사각형 33"/>
          <p:cNvSpPr/>
          <p:nvPr/>
        </p:nvSpPr>
        <p:spPr>
          <a:xfrm>
            <a:off x="4211960" y="692696"/>
            <a:ext cx="1440160" cy="2880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조직도</a:t>
            </a:r>
            <a:endParaRPr lang="ko-KR" altLang="en-US" sz="11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211960" y="3429000"/>
            <a:ext cx="1440160" cy="2880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매출 및 매출목표</a:t>
            </a:r>
            <a:endParaRPr lang="ko-KR" altLang="en-US" sz="11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38" name="다이어그램 37"/>
          <p:cNvGraphicFramePr/>
          <p:nvPr/>
        </p:nvGraphicFramePr>
        <p:xfrm>
          <a:off x="4572000" y="3717032"/>
          <a:ext cx="4392488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0" name="직사각형 39"/>
          <p:cNvSpPr/>
          <p:nvPr/>
        </p:nvSpPr>
        <p:spPr>
          <a:xfrm>
            <a:off x="6508342" y="107340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1)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Company Overview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KT </a:t>
            </a:r>
            <a:r>
              <a:rPr lang="en-US" altLang="ko-KR" b="1" dirty="0" err="1" smtClean="0">
                <a:latin typeface="굴림" pitchFamily="50" charset="-127"/>
                <a:ea typeface="굴림" pitchFamily="50" charset="-127"/>
              </a:rPr>
              <a:t>Olleh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Square</a:t>
            </a:r>
            <a:endParaRPr lang="ko-KR" altLang="en-US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6480720" cy="591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동아전과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for </a:t>
            </a:r>
            <a:r>
              <a:rPr lang="en-US" altLang="ko-KR" b="1" dirty="0" err="1" smtClean="0">
                <a:latin typeface="굴림" pitchFamily="50" charset="-127"/>
                <a:ea typeface="굴림" pitchFamily="50" charset="-127"/>
              </a:rPr>
              <a:t>iPAD</a:t>
            </a:r>
            <a:endParaRPr lang="ko-KR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150"/>
            <a:ext cx="7272808" cy="563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SK Telecom Tum T.KEY</a:t>
            </a:r>
            <a:endParaRPr lang="ko-KR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7344816" cy="57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서울우유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Milky Factory</a:t>
            </a:r>
            <a:endParaRPr lang="ko-KR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150"/>
            <a:ext cx="6120680" cy="547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44216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한국경제신문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Viewer</a:t>
            </a:r>
            <a:endParaRPr lang="ko-KR" alt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149"/>
            <a:ext cx="6840760" cy="579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포트폴리오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20)</a:t>
            </a:r>
            <a:r>
              <a:rPr lang="en-US" altLang="ko-KR" b="1" dirty="0" err="1" smtClean="0">
                <a:latin typeface="굴림" pitchFamily="50" charset="-127"/>
                <a:ea typeface="굴림" pitchFamily="50" charset="-127"/>
              </a:rPr>
              <a:t>WeatherClockLive&amp;Widget</a:t>
            </a:r>
            <a:endParaRPr lang="ko-KR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3"/>
            <a:ext cx="474210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2924944"/>
            <a:ext cx="3765872" cy="347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251520" y="869593"/>
            <a:ext cx="8685907" cy="338554"/>
            <a:chOff x="150465" y="910810"/>
            <a:chExt cx="8685907" cy="338554"/>
          </a:xfrm>
        </p:grpSpPr>
        <p:grpSp>
          <p:nvGrpSpPr>
            <p:cNvPr id="3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11" name="그림 10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2" name="그림 11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3" name="그림 12" descr="3.jpg"/>
              <p:cNvPicPr>
                <a:picLocks noChangeAspect="1"/>
              </p:cNvPicPr>
              <p:nvPr/>
            </p:nvPicPr>
            <p:blipFill>
              <a:blip r:embed="rId3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9" name="TextBox 2"/>
            <p:cNvSpPr txBox="1"/>
            <p:nvPr/>
          </p:nvSpPr>
          <p:spPr>
            <a:xfrm>
              <a:off x="358501" y="910810"/>
              <a:ext cx="2743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영업 문의 </a:t>
              </a:r>
              <a:r>
                <a:rPr lang="en-US" altLang="ko-KR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: </a:t>
              </a:r>
              <a:r>
                <a:rPr lang="ko-KR" altLang="en-US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김인범 </a:t>
              </a:r>
              <a:r>
                <a:rPr lang="ko-KR" altLang="en-US" sz="1600" b="1" dirty="0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대표이</a:t>
              </a:r>
              <a:r>
                <a:rPr lang="ko-KR" altLang="en-US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사</a:t>
              </a:r>
            </a:p>
          </p:txBody>
        </p:sp>
        <p:sp>
          <p:nvSpPr>
            <p:cNvPr id="10" name="타원 9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29046" y="1860889"/>
            <a:ext cx="8685907" cy="338554"/>
            <a:chOff x="150465" y="910810"/>
            <a:chExt cx="8685907" cy="338554"/>
          </a:xfrm>
        </p:grpSpPr>
        <p:grpSp>
          <p:nvGrpSpPr>
            <p:cNvPr id="5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18" name="그림 17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9" name="그림 18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20" name="그림 19" descr="3.jpg"/>
              <p:cNvPicPr>
                <a:picLocks noChangeAspect="1"/>
              </p:cNvPicPr>
              <p:nvPr/>
            </p:nvPicPr>
            <p:blipFill>
              <a:blip r:embed="rId3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16" name="TextBox 2"/>
            <p:cNvSpPr txBox="1"/>
            <p:nvPr/>
          </p:nvSpPr>
          <p:spPr>
            <a:xfrm>
              <a:off x="358501" y="910810"/>
              <a:ext cx="30796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영업 및 제휴 </a:t>
              </a:r>
              <a:r>
                <a:rPr lang="ko-KR" altLang="en-US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문의 </a:t>
              </a:r>
              <a:r>
                <a:rPr lang="en-US" altLang="ko-KR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: </a:t>
              </a:r>
              <a:r>
                <a:rPr lang="ko-KR" altLang="en-US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김재현 이사</a:t>
              </a:r>
            </a:p>
          </p:txBody>
        </p:sp>
        <p:sp>
          <p:nvSpPr>
            <p:cNvPr id="17" name="타원 16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부제목 1"/>
          <p:cNvSpPr txBox="1">
            <a:spLocks/>
          </p:cNvSpPr>
          <p:nvPr/>
        </p:nvSpPr>
        <p:spPr>
          <a:xfrm>
            <a:off x="475779" y="2412504"/>
            <a:ext cx="7048549" cy="497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b="1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연락처 </a:t>
            </a:r>
            <a:r>
              <a:rPr lang="en-US" altLang="ko-KR" b="1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: 010-7474-4913 / kjh6053@naver.com</a:t>
            </a:r>
          </a:p>
        </p:txBody>
      </p:sp>
      <p:sp>
        <p:nvSpPr>
          <p:cNvPr id="22" name="부제목 1"/>
          <p:cNvSpPr txBox="1">
            <a:spLocks/>
          </p:cNvSpPr>
          <p:nvPr/>
        </p:nvSpPr>
        <p:spPr>
          <a:xfrm>
            <a:off x="467544" y="1332384"/>
            <a:ext cx="7048549" cy="497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b="1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연락처 </a:t>
            </a:r>
            <a:r>
              <a:rPr lang="en-US" altLang="ko-KR" b="1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en-US" altLang="ko-KR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010-2111-7870 </a:t>
            </a:r>
            <a:r>
              <a:rPr lang="en-US" altLang="ko-KR" b="1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lang="en-US" altLang="ko-KR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appllab@naver.com</a:t>
            </a:r>
            <a:endParaRPr lang="en-US" altLang="ko-KR" b="1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0" y="116632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4. </a:t>
            </a:r>
            <a:r>
              <a:rPr lang="ko-KR" altLang="en-US" b="1" dirty="0">
                <a:latin typeface="굴림" pitchFamily="50" charset="-127"/>
                <a:ea typeface="굴림" pitchFamily="50" charset="-127"/>
              </a:rPr>
              <a:t>고객센터 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251520" y="3132584"/>
            <a:ext cx="8685907" cy="338554"/>
            <a:chOff x="150465" y="910810"/>
            <a:chExt cx="8685907" cy="338554"/>
          </a:xfrm>
        </p:grpSpPr>
        <p:grpSp>
          <p:nvGrpSpPr>
            <p:cNvPr id="25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28" name="그림 27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29" name="그림 28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30" name="그림 29" descr="3.jpg"/>
              <p:cNvPicPr>
                <a:picLocks noChangeAspect="1"/>
              </p:cNvPicPr>
              <p:nvPr/>
            </p:nvPicPr>
            <p:blipFill>
              <a:blip r:embed="rId3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26" name="TextBox 2"/>
            <p:cNvSpPr txBox="1"/>
            <p:nvPr/>
          </p:nvSpPr>
          <p:spPr>
            <a:xfrm>
              <a:off x="358501" y="910810"/>
              <a:ext cx="30796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기술 </a:t>
              </a:r>
              <a:r>
                <a:rPr lang="ko-KR" altLang="en-US" sz="1600" b="1" dirty="0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및 개발 문의 </a:t>
              </a:r>
              <a:r>
                <a:rPr lang="en-US" altLang="ko-KR" sz="1600" b="1" dirty="0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: </a:t>
              </a:r>
              <a:r>
                <a:rPr lang="ko-KR" altLang="en-US" sz="1600" b="1" dirty="0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장백</a:t>
              </a:r>
              <a:r>
                <a:rPr lang="ko-KR" altLang="en-US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규</a:t>
              </a:r>
              <a:r>
                <a:rPr lang="ko-KR" altLang="en-US" sz="1600" b="1" dirty="0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600" b="1" dirty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이사</a:t>
              </a:r>
            </a:p>
          </p:txBody>
        </p:sp>
        <p:sp>
          <p:nvSpPr>
            <p:cNvPr id="27" name="타원 26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부제목 1"/>
          <p:cNvSpPr txBox="1">
            <a:spLocks/>
          </p:cNvSpPr>
          <p:nvPr/>
        </p:nvSpPr>
        <p:spPr>
          <a:xfrm>
            <a:off x="467544" y="3651366"/>
            <a:ext cx="7048549" cy="497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b="1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연락처 </a:t>
            </a:r>
            <a:r>
              <a:rPr lang="en-US" altLang="ko-KR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: 010-5258-9856 / jerome@core-technology.co.kr</a:t>
            </a:r>
            <a:endParaRPr lang="en-US" altLang="ko-KR" b="1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251520" y="4314582"/>
            <a:ext cx="8685907" cy="338554"/>
            <a:chOff x="150465" y="910810"/>
            <a:chExt cx="8685907" cy="338554"/>
          </a:xfrm>
        </p:grpSpPr>
        <p:grpSp>
          <p:nvGrpSpPr>
            <p:cNvPr id="33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36" name="그림 35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37" name="그림 36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38" name="그림 37" descr="3.jpg"/>
              <p:cNvPicPr>
                <a:picLocks noChangeAspect="1"/>
              </p:cNvPicPr>
              <p:nvPr/>
            </p:nvPicPr>
            <p:blipFill>
              <a:blip r:embed="rId3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34" name="TextBox 2"/>
            <p:cNvSpPr txBox="1"/>
            <p:nvPr/>
          </p:nvSpPr>
          <p:spPr>
            <a:xfrm>
              <a:off x="358501" y="910810"/>
              <a:ext cx="1463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자체 웹사이트</a:t>
              </a:r>
              <a:endParaRPr lang="ko-KR" altLang="en-US" sz="1600" b="1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251520" y="5301208"/>
            <a:ext cx="8685907" cy="338554"/>
            <a:chOff x="150465" y="910810"/>
            <a:chExt cx="8685907" cy="338554"/>
          </a:xfrm>
        </p:grpSpPr>
        <p:grpSp>
          <p:nvGrpSpPr>
            <p:cNvPr id="40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43" name="그림 42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44" name="그림 43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45" name="그림 44" descr="3.jpg"/>
              <p:cNvPicPr>
                <a:picLocks noChangeAspect="1"/>
              </p:cNvPicPr>
              <p:nvPr/>
            </p:nvPicPr>
            <p:blipFill>
              <a:blip r:embed="rId3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41" name="TextBox 2"/>
            <p:cNvSpPr txBox="1"/>
            <p:nvPr/>
          </p:nvSpPr>
          <p:spPr>
            <a:xfrm>
              <a:off x="358501" y="910810"/>
              <a:ext cx="1540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PlayStore</a:t>
              </a:r>
              <a:r>
                <a:rPr lang="en-US" altLang="ko-KR" sz="1600" b="1" dirty="0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600" b="1" dirty="0" smtClean="0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rPr>
                <a:t>주소</a:t>
              </a:r>
              <a:endParaRPr lang="ko-KR" altLang="en-US" sz="1600" b="1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28032" y="4797152"/>
            <a:ext cx="372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http://www.core-technology.co.kr/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11560" y="5733256"/>
            <a:ext cx="862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https://play.google.com/store/apps/developer?id=CORE+TECHNOLOGY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16632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1.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회사소개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732240" y="107340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나눔고딕" pitchFamily="50" charset="-127"/>
                <a:cs typeface="Arial" pitchFamily="34" charset="0"/>
              </a:rPr>
              <a:t> 2) Company Vision</a:t>
            </a:r>
            <a:endParaRPr lang="ko-KR" alt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873564"/>
            <a:ext cx="7344816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3600" dirty="0" err="1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ApplLab</a:t>
            </a:r>
            <a:r>
              <a:rPr lang="en-US" altLang="ko-KR" sz="3600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600" b="1" dirty="0" smtClean="0">
                <a:solidFill>
                  <a:srgbClr val="12B3EC"/>
                </a:solidFill>
                <a:latin typeface="나눔고딕" pitchFamily="50" charset="-127"/>
                <a:ea typeface="나눔고딕" pitchFamily="50" charset="-127"/>
              </a:rPr>
              <a:t>Vision</a:t>
            </a:r>
            <a:endParaRPr lang="ko-KR" altLang="en-US" sz="3600" b="1" dirty="0">
              <a:solidFill>
                <a:srgbClr val="12B3EC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1428722"/>
            <a:ext cx="63193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Total Application Best Partner! 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1103" y="2092360"/>
            <a:ext cx="63914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고개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Needs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의 정확한 이해를 기반으로한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Application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의 개발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altLang="ko-KR" sz="1000" dirty="0" err="1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ApplLab</a:t>
            </a:r>
            <a:r>
              <a:rPr lang="en-US" altLang="ko-KR" sz="1000" dirty="0" smtClean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의 목표는 고객의 정확한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Needs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를 파악하여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최선의 컨설팅을 통한 정확한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Application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의 개발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수준 높은 서비스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핵심 기술력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시장을 읽는 통찰력을 통해 최고의 어플리케이션 개발 파트너가 되겠습니다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103" y="2891165"/>
            <a:ext cx="81464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12B3EC"/>
                </a:solidFill>
                <a:latin typeface="나눔고딕" pitchFamily="50" charset="-127"/>
                <a:ea typeface="나눔고딕" pitchFamily="50" charset="-127"/>
              </a:rPr>
              <a:t>Mission</a:t>
            </a:r>
            <a:endParaRPr lang="ko-KR" altLang="en-US" sz="1400" b="1" dirty="0">
              <a:solidFill>
                <a:srgbClr val="12B3EC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1103" y="3148226"/>
            <a:ext cx="76052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다양한 기술 확보 및 고급 개발인력 확보를 통해 고객의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Needs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에</a:t>
            </a:r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100%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부응하는 최적의 개발 시스템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&amp;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프로세서 확보 </a:t>
            </a:r>
            <a:endParaRPr lang="en-US" altLang="ko-KR" sz="10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다양한 분야의 개발 플랫폼 확보를 통해 안정적인 기술기반 확보</a:t>
            </a:r>
            <a:endParaRPr lang="en-US" altLang="ko-KR" sz="10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인지도 높은 많은 사용자 기반의 포트폴리오 확보</a:t>
            </a:r>
            <a:endParaRPr lang="en-US" altLang="ko-KR" sz="10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1103" y="4019909"/>
            <a:ext cx="117051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12B3EC"/>
                </a:solidFill>
                <a:latin typeface="나눔고딕" pitchFamily="50" charset="-127"/>
                <a:ea typeface="나눔고딕" pitchFamily="50" charset="-127"/>
              </a:rPr>
              <a:t>Vision 2013</a:t>
            </a:r>
            <a:endParaRPr lang="ko-KR" altLang="en-US" sz="1400" b="1" dirty="0">
              <a:solidFill>
                <a:srgbClr val="12B3EC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1547664" y="4093754"/>
            <a:ext cx="5832648" cy="2359582"/>
            <a:chOff x="1547664" y="3949738"/>
            <a:chExt cx="5832648" cy="2359582"/>
          </a:xfrm>
        </p:grpSpPr>
        <p:pic>
          <p:nvPicPr>
            <p:cNvPr id="30" name="그림 503" descr="world.png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949738"/>
              <a:ext cx="4070240" cy="235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2678040" y="4672598"/>
              <a:ext cx="369524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The Best Smart App. Creator</a:t>
              </a:r>
            </a:p>
            <a:p>
              <a:pPr algn="ctr"/>
              <a:r>
                <a:rPr lang="en-US" altLang="ko-KR" sz="2800" dirty="0" err="1">
                  <a:solidFill>
                    <a:schemeClr val="tx2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ApplLab</a:t>
              </a:r>
              <a:r>
                <a:rPr lang="en-US" altLang="ko-KR" sz="2800" b="1" dirty="0" smtClean="0">
                  <a:latin typeface="나눔고딕" pitchFamily="50" charset="-127"/>
                  <a:ea typeface="나눔고딕" pitchFamily="50" charset="-127"/>
                </a:rPr>
                <a:t> Vision </a:t>
              </a:r>
              <a:r>
                <a:rPr lang="en-US" altLang="ko-KR" sz="2400" b="1" dirty="0" smtClean="0">
                  <a:solidFill>
                    <a:srgbClr val="12B3EC"/>
                  </a:solidFill>
                  <a:latin typeface="나눔고딕" pitchFamily="50" charset="-127"/>
                  <a:ea typeface="나눔고딕" pitchFamily="50" charset="-127"/>
                </a:rPr>
                <a:t>2013</a:t>
              </a:r>
              <a:endParaRPr lang="en-US" altLang="ko-KR" sz="3600" b="1" dirty="0" smtClean="0">
                <a:solidFill>
                  <a:srgbClr val="12B3EC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Beyond Expectation</a:t>
              </a:r>
              <a:endParaRPr lang="ko-KR" altLang="en-US" sz="1100" b="1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1547664" y="4437112"/>
              <a:ext cx="1584176" cy="43204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Partner </a:t>
              </a:r>
              <a:r>
                <a:rPr lang="en-US" altLang="ko-KR" sz="1000" b="1" dirty="0" err="1" smtClean="0"/>
                <a:t>RelationShip</a:t>
              </a:r>
              <a:endParaRPr lang="ko-KR" altLang="en-US" sz="1000" b="1" dirty="0"/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5796136" y="4437112"/>
              <a:ext cx="1584176" cy="43204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Customer Communication</a:t>
              </a:r>
              <a:endParaRPr lang="ko-KR" altLang="en-US" sz="1000" b="1" dirty="0"/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5796136" y="5589240"/>
              <a:ext cx="1584176" cy="43204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80~90EA app Service</a:t>
              </a:r>
              <a:endParaRPr lang="ko-KR" altLang="en-US" sz="1000" b="1" dirty="0"/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1547664" y="5589240"/>
              <a:ext cx="1584176" cy="43204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Own App Business</a:t>
              </a:r>
            </a:p>
            <a:p>
              <a:pPr algn="ctr"/>
              <a:r>
                <a:rPr lang="en-US" altLang="ko-KR" sz="1000" b="1" dirty="0" smtClean="0"/>
                <a:t>(</a:t>
              </a:r>
              <a:r>
                <a:rPr lang="en-US" altLang="ko-KR" sz="1000" b="1" dirty="0" err="1" smtClean="0"/>
                <a:t>SNS,Entertainment</a:t>
              </a:r>
              <a:r>
                <a:rPr lang="en-US" altLang="ko-KR" sz="1000" b="1" dirty="0" smtClean="0"/>
                <a:t>) </a:t>
              </a:r>
              <a:endParaRPr lang="ko-KR" altLang="en-US" sz="1000" b="1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16632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1.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회사소개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596336" y="10734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나눔고딕" pitchFamily="50" charset="-127"/>
                <a:cs typeface="Arial" pitchFamily="34" charset="0"/>
              </a:rPr>
              <a:t> 3)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나눔고딕" pitchFamily="50" charset="-127"/>
                <a:cs typeface="Arial" pitchFamily="34" charset="0"/>
              </a:rPr>
              <a:t>사업분야</a:t>
            </a:r>
            <a:endParaRPr lang="ko-KR" altLang="en-US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8340" y="1155516"/>
            <a:ext cx="8715983" cy="4486946"/>
            <a:chOff x="318340" y="1155516"/>
            <a:chExt cx="8715983" cy="448694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916832"/>
              <a:ext cx="3868228" cy="20654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710" y="3917511"/>
              <a:ext cx="3911613" cy="172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18340" y="1155516"/>
              <a:ext cx="7533265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lnSpc>
                  <a:spcPct val="150000"/>
                </a:lnSpc>
                <a:buAutoNum type="arabicPeriod"/>
              </a:pP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App &amp; Server (</a:t>
              </a:r>
              <a:r>
                <a:rPr lang="ko-KR" altLang="en-US" sz="1600" b="1" dirty="0" err="1" smtClean="0">
                  <a:latin typeface="나눔고딕" pitchFamily="50" charset="-127"/>
                  <a:ea typeface="나눔고딕" pitchFamily="50" charset="-127"/>
                </a:rPr>
                <a:t>안드로이드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en-US" altLang="ko-KR" sz="1600" b="1" dirty="0" err="1" smtClean="0">
                  <a:latin typeface="나눔고딕" pitchFamily="50" charset="-127"/>
                  <a:ea typeface="나눔고딕" pitchFamily="50" charset="-127"/>
                </a:rPr>
                <a:t>ios</a:t>
              </a: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) 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용역 및 외주 개발</a:t>
              </a:r>
              <a:endParaRPr lang="en-US" altLang="ko-KR" sz="16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150000"/>
                </a:lnSpc>
                <a:buAutoNum type="arabicPeriod"/>
              </a:pPr>
              <a:endParaRPr lang="en-US" altLang="ko-KR" sz="16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150000"/>
                </a:lnSpc>
                <a:buAutoNum type="arabicPeriod"/>
              </a:pPr>
              <a:r>
                <a:rPr lang="ko-KR" altLang="en-US" sz="1600" b="1" dirty="0" err="1" smtClean="0">
                  <a:latin typeface="나눔고딕" pitchFamily="50" charset="-127"/>
                  <a:ea typeface="나눔고딕" pitchFamily="50" charset="-127"/>
                </a:rPr>
                <a:t>안드로이드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600" b="1" dirty="0" err="1" smtClean="0">
                  <a:latin typeface="나눔고딕" pitchFamily="50" charset="-127"/>
                  <a:ea typeface="나눔고딕" pitchFamily="50" charset="-127"/>
                </a:rPr>
                <a:t>아이폰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자바 </a:t>
              </a: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/ ASP / PHP 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개발 인력 파견</a:t>
              </a:r>
              <a:endParaRPr lang="en-US" altLang="ko-KR" sz="16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150000"/>
                </a:lnSpc>
                <a:buAutoNum type="arabicPeriod"/>
              </a:pPr>
              <a:endParaRPr lang="en-US" altLang="ko-KR" sz="16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150000"/>
                </a:lnSpc>
                <a:buAutoNum type="arabicPeriod"/>
              </a:pP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자체 서비스 실시 </a:t>
              </a: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: 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날씨 서비스 </a:t>
              </a: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/ Weather Clock</a:t>
              </a:r>
            </a:p>
            <a:p>
              <a:pPr marL="228600" indent="-228600">
                <a:lnSpc>
                  <a:spcPct val="150000"/>
                </a:lnSpc>
                <a:buAutoNum type="arabicPeriod"/>
              </a:pPr>
              <a:endParaRPr lang="en-US" altLang="ko-KR" sz="16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150000"/>
                </a:lnSpc>
                <a:buAutoNum type="arabicPeriod"/>
              </a:pP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어플리케이션을 활용한 </a:t>
              </a: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DB (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데이터베이스</a:t>
              </a:r>
              <a:r>
                <a:rPr lang="en-US" altLang="ko-KR" sz="1600" b="1" dirty="0" smtClean="0">
                  <a:latin typeface="나눔고딕" pitchFamily="50" charset="-127"/>
                  <a:ea typeface="나눔고딕" pitchFamily="50" charset="-127"/>
                </a:rPr>
                <a:t>) 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마케팅 실시</a:t>
              </a:r>
              <a:endParaRPr lang="en-US" altLang="ko-KR" sz="16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150000"/>
                </a:lnSpc>
                <a:buAutoNum type="arabicPeriod"/>
              </a:pPr>
              <a:endParaRPr lang="en-US" altLang="ko-KR" sz="16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150000"/>
                </a:lnSpc>
                <a:buAutoNum type="arabicPeriod"/>
              </a:pP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기타 어플리케이션 </a:t>
              </a:r>
              <a:r>
                <a:rPr lang="ko-KR" altLang="en-US" sz="1600" b="1" dirty="0" err="1" smtClean="0">
                  <a:latin typeface="나눔고딕" pitchFamily="50" charset="-127"/>
                  <a:ea typeface="나눔고딕" pitchFamily="50" charset="-127"/>
                </a:rPr>
                <a:t>컨텐츠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 및 엔터테인먼트 </a:t>
              </a:r>
              <a:r>
                <a:rPr lang="ko-KR" altLang="en-US" sz="1600" b="1" dirty="0" err="1" smtClean="0">
                  <a:latin typeface="나눔고딕" pitchFamily="50" charset="-127"/>
                  <a:ea typeface="나눔고딕" pitchFamily="50" charset="-127"/>
                </a:rPr>
                <a:t>컨텐츠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서비스 실시 </a:t>
              </a:r>
              <a:endParaRPr lang="en-US" altLang="ko-KR" sz="1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150000"/>
                </a:lnSpc>
                <a:buAutoNum type="arabicPeriod"/>
              </a:pPr>
              <a:endParaRPr lang="en-US" altLang="ko-KR" sz="1600" b="1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3930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2.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주요보유기술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 1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클라우드서비스</a:t>
            </a:r>
            <a:endParaRPr lang="ko-KR" altLang="en-US" b="1" dirty="0"/>
          </a:p>
        </p:txBody>
      </p:sp>
      <p:grpSp>
        <p:nvGrpSpPr>
          <p:cNvPr id="4" name="그룹 10"/>
          <p:cNvGrpSpPr/>
          <p:nvPr/>
        </p:nvGrpSpPr>
        <p:grpSpPr>
          <a:xfrm>
            <a:off x="323528" y="764704"/>
            <a:ext cx="8685907" cy="338554"/>
            <a:chOff x="150465" y="910810"/>
            <a:chExt cx="8685907" cy="338554"/>
          </a:xfrm>
        </p:grpSpPr>
        <p:grpSp>
          <p:nvGrpSpPr>
            <p:cNvPr id="5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10" name="그림 9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1" name="그림 10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2" name="그림 11" descr="3.jpg"/>
              <p:cNvPicPr>
                <a:picLocks noChangeAspect="1"/>
              </p:cNvPicPr>
              <p:nvPr/>
            </p:nvPicPr>
            <p:blipFill>
              <a:blip r:embed="rId2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8" name="TextBox 2"/>
            <p:cNvSpPr txBox="1"/>
            <p:nvPr/>
          </p:nvSpPr>
          <p:spPr>
            <a:xfrm>
              <a:off x="358501" y="910810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err="1" smtClean="0">
                  <a:latin typeface="굴림" pitchFamily="50" charset="-127"/>
                  <a:ea typeface="굴림" pitchFamily="50" charset="-127"/>
                </a:rPr>
                <a:t>클라우드서비스</a:t>
              </a:r>
              <a:endParaRPr lang="ko-KR" altLang="en-US" sz="1600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78" y="1538866"/>
            <a:ext cx="4210638" cy="26102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76786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55576" y="4437112"/>
            <a:ext cx="699262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다양한 서버 및 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OS</a:t>
            </a:r>
            <a:r>
              <a:rPr lang="ko-KR" altLang="en-US" sz="12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에 적용 가능 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(Java, C#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으로 개발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웹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앱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모바일웹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 연동 가능 및 다양한 기능 패키지화 개발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실제 구축 및 서버 탐재까지 최소의 비용 및 최단기간 </a:t>
            </a:r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런칭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 가능 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서버세팅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 및 디자인 포함 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개월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서버 데이터 분산 및 네트워크 분산 기술 확보 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200" b="1" dirty="0">
              <a:latin typeface="굴림" pitchFamily="50" charset="-127"/>
              <a:ea typeface="굴림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유연한 리소스의 확보 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빠르고 편리한 데이터 백업 기능 구현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2.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주요보유기술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2)</a:t>
            </a:r>
            <a:r>
              <a:rPr lang="en-US" altLang="ko-KR" dirty="0"/>
              <a:t> QR code Management System</a:t>
            </a:r>
            <a:endParaRPr lang="ko-KR" altLang="en-US" b="1" dirty="0"/>
          </a:p>
        </p:txBody>
      </p:sp>
      <p:pic>
        <p:nvPicPr>
          <p:cNvPr id="2050" name="Picture 2" descr="QRcode Management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524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/>
          <p:cNvGrpSpPr/>
          <p:nvPr/>
        </p:nvGrpSpPr>
        <p:grpSpPr>
          <a:xfrm>
            <a:off x="323528" y="749315"/>
            <a:ext cx="8685907" cy="369332"/>
            <a:chOff x="323528" y="749315"/>
            <a:chExt cx="8685907" cy="369332"/>
          </a:xfrm>
        </p:grpSpPr>
        <p:grpSp>
          <p:nvGrpSpPr>
            <p:cNvPr id="4" name="그룹 10"/>
            <p:cNvGrpSpPr/>
            <p:nvPr/>
          </p:nvGrpSpPr>
          <p:grpSpPr>
            <a:xfrm>
              <a:off x="323528" y="764704"/>
              <a:ext cx="8685907" cy="338554"/>
              <a:chOff x="150465" y="910810"/>
              <a:chExt cx="8685907" cy="338554"/>
            </a:xfrm>
          </p:grpSpPr>
          <p:grpSp>
            <p:nvGrpSpPr>
              <p:cNvPr id="5" name="그룹 51"/>
              <p:cNvGrpSpPr/>
              <p:nvPr/>
            </p:nvGrpSpPr>
            <p:grpSpPr>
              <a:xfrm>
                <a:off x="150465" y="926951"/>
                <a:ext cx="8685907" cy="309888"/>
                <a:chOff x="150465" y="926951"/>
                <a:chExt cx="8685907" cy="309888"/>
              </a:xfrm>
            </p:grpSpPr>
            <p:pic>
              <p:nvPicPr>
                <p:cNvPr id="10" name="그림 9" descr="3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50465" y="926951"/>
                  <a:ext cx="1528068" cy="309888"/>
                </a:xfrm>
                <a:prstGeom prst="rect">
                  <a:avLst/>
                </a:prstGeom>
              </p:spPr>
            </p:pic>
            <p:pic>
              <p:nvPicPr>
                <p:cNvPr id="11" name="그림 10" descr="3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308304" y="926951"/>
                  <a:ext cx="1528068" cy="309888"/>
                </a:xfrm>
                <a:prstGeom prst="rect">
                  <a:avLst/>
                </a:prstGeom>
              </p:spPr>
            </p:pic>
            <p:pic>
              <p:nvPicPr>
                <p:cNvPr id="12" name="그림 11" descr="3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8698" r="11192"/>
                <a:stretch>
                  <a:fillRect/>
                </a:stretch>
              </p:blipFill>
              <p:spPr>
                <a:xfrm>
                  <a:off x="971272" y="926951"/>
                  <a:ext cx="6913095" cy="309888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2"/>
              <p:cNvSpPr txBox="1"/>
              <p:nvPr/>
            </p:nvSpPr>
            <p:spPr>
              <a:xfrm>
                <a:off x="358501" y="910810"/>
                <a:ext cx="184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1600" b="1" dirty="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236662" y="1055390"/>
                <a:ext cx="79623" cy="7962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직사각형 16"/>
            <p:cNvSpPr/>
            <p:nvPr/>
          </p:nvSpPr>
          <p:spPr>
            <a:xfrm>
              <a:off x="531564" y="749315"/>
              <a:ext cx="33845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QR code Management System</a:t>
              </a:r>
              <a:endParaRPr lang="ko-KR" altLang="en-US" dirty="0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531564" y="422108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/>
              <a:t>QRMS </a:t>
            </a:r>
            <a:r>
              <a:rPr lang="ko-KR" altLang="en-US" sz="1200" b="1" dirty="0"/>
              <a:t>는 기업의 비즈니스 목적에 따라 대량의 </a:t>
            </a:r>
            <a:r>
              <a:rPr lang="en-US" altLang="ko-KR" sz="1200" b="1" dirty="0"/>
              <a:t>QR</a:t>
            </a:r>
            <a:r>
              <a:rPr lang="ko-KR" altLang="en-US" sz="1200" b="1" dirty="0"/>
              <a:t>코드를 생성하고 관리할 수 있는 </a:t>
            </a:r>
            <a:r>
              <a:rPr lang="en-US" altLang="ko-KR" sz="1200" b="1" dirty="0"/>
              <a:t>QR</a:t>
            </a:r>
            <a:r>
              <a:rPr lang="ko-KR" altLang="en-US" sz="1200" b="1" dirty="0"/>
              <a:t>코드 관리 시스템입니다</a:t>
            </a:r>
            <a:r>
              <a:rPr lang="en-US" altLang="ko-KR" sz="1200" b="1" dirty="0"/>
              <a:t>.</a:t>
            </a:r>
            <a:br>
              <a:rPr lang="en-US" altLang="ko-KR" sz="1200" b="1" dirty="0"/>
            </a:br>
            <a:r>
              <a:rPr lang="en-US" altLang="ko-KR" sz="1200" b="1" dirty="0"/>
              <a:t>QR</a:t>
            </a:r>
            <a:r>
              <a:rPr lang="ko-KR" altLang="en-US" sz="1200" b="1" dirty="0"/>
              <a:t>코드 생성 </a:t>
            </a:r>
            <a:r>
              <a:rPr lang="en-US" altLang="ko-KR" sz="1200" b="1" dirty="0"/>
              <a:t>Web </a:t>
            </a:r>
            <a:r>
              <a:rPr lang="ko-KR" altLang="en-US" sz="1200" b="1" dirty="0"/>
              <a:t>연결 캠페인 진행 통계분석 캠페인 효과 측정 으로 </a:t>
            </a:r>
            <a:r>
              <a:rPr lang="ko-KR" altLang="en-US" sz="1200" b="1" dirty="0" err="1"/>
              <a:t>모바일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QR</a:t>
            </a:r>
            <a:r>
              <a:rPr lang="ko-KR" altLang="en-US" sz="1200" b="1" dirty="0"/>
              <a:t>코드 마케팅의 전반적인 프로세스에 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대해 </a:t>
            </a:r>
            <a:r>
              <a:rPr lang="ko-KR" altLang="en-US" sz="1200" b="1" dirty="0"/>
              <a:t>서비스를 지원합니다</a:t>
            </a:r>
            <a:r>
              <a:rPr lang="en-US" altLang="ko-KR" sz="1200" b="1" dirty="0" smtClean="0"/>
              <a:t>.</a:t>
            </a:r>
          </a:p>
          <a:p>
            <a:endParaRPr lang="en-US" altLang="ko-KR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sz="1200" b="1" dirty="0" smtClean="0"/>
              <a:t>QR</a:t>
            </a:r>
            <a:r>
              <a:rPr lang="ko-KR" altLang="en-US" sz="1200" b="1" dirty="0"/>
              <a:t>코드 생성 및 관리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통계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모바일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QR </a:t>
            </a:r>
            <a:r>
              <a:rPr lang="ko-KR" altLang="en-US" sz="1200" b="1" dirty="0"/>
              <a:t>마케팅 </a:t>
            </a:r>
            <a:r>
              <a:rPr lang="ko-KR" altLang="en-US" sz="1200" b="1" dirty="0" smtClean="0"/>
              <a:t>서비스</a:t>
            </a:r>
            <a:endParaRPr lang="en-US" altLang="ko-KR" sz="1200" b="1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altLang="ko-KR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sz="1200" b="1" dirty="0" smtClean="0"/>
              <a:t>J-Query </a:t>
            </a:r>
            <a:r>
              <a:rPr lang="en-US" altLang="ko-KR" sz="1200" b="1" dirty="0"/>
              <a:t>Mobile </a:t>
            </a:r>
            <a:r>
              <a:rPr lang="ko-KR" altLang="en-US" sz="1200" b="1" dirty="0"/>
              <a:t>을 활용한 </a:t>
            </a:r>
            <a:r>
              <a:rPr lang="ko-KR" altLang="en-US" sz="1200" b="1" dirty="0" err="1"/>
              <a:t>모바일웹</a:t>
            </a:r>
            <a:r>
              <a:rPr lang="ko-KR" altLang="en-US" sz="1200" b="1" dirty="0"/>
              <a:t> </a:t>
            </a:r>
            <a:r>
              <a:rPr lang="ko-KR" altLang="en-US" sz="1200" b="1" dirty="0" err="1" smtClean="0"/>
              <a:t>생성기</a:t>
            </a:r>
            <a:endParaRPr lang="en-US" altLang="ko-KR" sz="1200" b="1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altLang="ko-KR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sz="1200" b="1" dirty="0" smtClean="0"/>
              <a:t> </a:t>
            </a:r>
            <a:r>
              <a:rPr lang="ko-KR" altLang="en-US" sz="1200" b="1" dirty="0" err="1"/>
              <a:t>템플릿형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주문형 </a:t>
            </a:r>
            <a:r>
              <a:rPr lang="ko-KR" altLang="en-US" sz="1200" b="1" dirty="0" err="1"/>
              <a:t>모바일웹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&amp; </a:t>
            </a:r>
            <a:r>
              <a:rPr lang="ko-KR" altLang="en-US" sz="1200" b="1" dirty="0" err="1"/>
              <a:t>앱</a:t>
            </a:r>
            <a:r>
              <a:rPr lang="ko-KR" altLang="en-US" sz="1200" b="1" dirty="0"/>
              <a:t> 제작 </a:t>
            </a:r>
            <a:r>
              <a:rPr lang="ko-KR" altLang="en-US" sz="1200" b="1" dirty="0" smtClean="0"/>
              <a:t>서비스</a:t>
            </a:r>
            <a:endParaRPr lang="en-US" altLang="ko-KR" sz="1200" b="1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altLang="ko-KR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200" b="1" dirty="0" smtClean="0"/>
              <a:t>주문형 </a:t>
            </a:r>
            <a:r>
              <a:rPr lang="ko-KR" altLang="en-US" sz="1200" b="1" dirty="0"/>
              <a:t>디자인 </a:t>
            </a:r>
            <a:r>
              <a:rPr lang="en-US" altLang="ko-KR" sz="1200" b="1" dirty="0"/>
              <a:t>QR </a:t>
            </a:r>
            <a:r>
              <a:rPr lang="ko-KR" altLang="en-US" sz="1200" b="1" dirty="0"/>
              <a:t>코드 제작 </a:t>
            </a:r>
            <a:r>
              <a:rPr lang="ko-KR" altLang="en-US" sz="1200" b="1" dirty="0" smtClean="0"/>
              <a:t>서비스</a:t>
            </a:r>
            <a:endParaRPr lang="en-US" altLang="ko-KR" sz="1200" b="1" dirty="0" smtClean="0"/>
          </a:p>
          <a:p>
            <a:pPr marL="171450" indent="-171450">
              <a:buFont typeface="Arial" pitchFamily="34" charset="0"/>
              <a:buChar char="•"/>
            </a:pP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400210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2.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주요보유기술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3)SNS &amp; LBS</a:t>
            </a:r>
            <a:endParaRPr lang="ko-KR" altLang="en-US" b="1" dirty="0"/>
          </a:p>
        </p:txBody>
      </p:sp>
      <p:grpSp>
        <p:nvGrpSpPr>
          <p:cNvPr id="4" name="그룹 10"/>
          <p:cNvGrpSpPr/>
          <p:nvPr/>
        </p:nvGrpSpPr>
        <p:grpSpPr>
          <a:xfrm>
            <a:off x="323528" y="764704"/>
            <a:ext cx="8685907" cy="338554"/>
            <a:chOff x="150465" y="910810"/>
            <a:chExt cx="8685907" cy="338554"/>
          </a:xfrm>
        </p:grpSpPr>
        <p:grpSp>
          <p:nvGrpSpPr>
            <p:cNvPr id="5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10" name="그림 9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1" name="그림 10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2" name="그림 11" descr="3.jpg"/>
              <p:cNvPicPr>
                <a:picLocks noChangeAspect="1"/>
              </p:cNvPicPr>
              <p:nvPr/>
            </p:nvPicPr>
            <p:blipFill>
              <a:blip r:embed="rId2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8" name="TextBox 2"/>
            <p:cNvSpPr txBox="1"/>
            <p:nvPr/>
          </p:nvSpPr>
          <p:spPr>
            <a:xfrm>
              <a:off x="358501" y="910810"/>
              <a:ext cx="1228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latin typeface="굴림" pitchFamily="50" charset="-127"/>
                  <a:ea typeface="굴림" pitchFamily="50" charset="-127"/>
                </a:rPr>
                <a:t>SNS &amp; LBS</a:t>
              </a:r>
              <a:endParaRPr lang="ko-KR" altLang="en-US" sz="1600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xmlns="" val="1382055590"/>
              </p:ext>
            </p:extLst>
          </p:nvPr>
        </p:nvGraphicFramePr>
        <p:xfrm>
          <a:off x="790882" y="1373485"/>
          <a:ext cx="7620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직사각형 2"/>
          <p:cNvSpPr/>
          <p:nvPr/>
        </p:nvSpPr>
        <p:spPr>
          <a:xfrm>
            <a:off x="623142" y="2276872"/>
            <a:ext cx="1932634" cy="27699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CCTV/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위치추적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69876" y="1340768"/>
            <a:ext cx="2958494" cy="46166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영업사원관리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모바일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 오피스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업무보고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218144" y="1959223"/>
            <a:ext cx="2458312" cy="46166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택배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대리기사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배달사원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렌트카등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 위치추적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5150" y="4232121"/>
            <a:ext cx="1932634" cy="27699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GPS / </a:t>
            </a:r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위성방송등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56398" y="4232120"/>
            <a:ext cx="1932634" cy="46166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가전제품 실시간 모니터링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보안 및 </a:t>
            </a:r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홈모니터링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148064" y="5847655"/>
            <a:ext cx="1932634" cy="46166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텔레매틱스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200" b="1" dirty="0" err="1" smtClean="0">
                <a:latin typeface="굴림" pitchFamily="50" charset="-127"/>
                <a:ea typeface="굴림" pitchFamily="50" charset="-127"/>
              </a:rPr>
              <a:t>네비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/ </a:t>
            </a:r>
          </a:p>
          <a:p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차량위치추적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38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6562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2.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주요보유기술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107340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4)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채팅서비스</a:t>
            </a:r>
            <a:endParaRPr lang="ko-KR" altLang="en-US" b="1" dirty="0"/>
          </a:p>
        </p:txBody>
      </p:sp>
      <p:grpSp>
        <p:nvGrpSpPr>
          <p:cNvPr id="4" name="그룹 10"/>
          <p:cNvGrpSpPr/>
          <p:nvPr/>
        </p:nvGrpSpPr>
        <p:grpSpPr>
          <a:xfrm>
            <a:off x="323528" y="764704"/>
            <a:ext cx="8685907" cy="338554"/>
            <a:chOff x="150465" y="910810"/>
            <a:chExt cx="8685907" cy="338554"/>
          </a:xfrm>
        </p:grpSpPr>
        <p:grpSp>
          <p:nvGrpSpPr>
            <p:cNvPr id="5" name="그룹 51"/>
            <p:cNvGrpSpPr/>
            <p:nvPr/>
          </p:nvGrpSpPr>
          <p:grpSpPr>
            <a:xfrm>
              <a:off x="150465" y="926951"/>
              <a:ext cx="8685907" cy="309888"/>
              <a:chOff x="150465" y="926951"/>
              <a:chExt cx="8685907" cy="309888"/>
            </a:xfrm>
          </p:grpSpPr>
          <p:pic>
            <p:nvPicPr>
              <p:cNvPr id="10" name="그림 9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0465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1" name="그림 10" descr="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08304" y="926951"/>
                <a:ext cx="1528068" cy="309888"/>
              </a:xfrm>
              <a:prstGeom prst="rect">
                <a:avLst/>
              </a:prstGeom>
            </p:spPr>
          </p:pic>
          <p:pic>
            <p:nvPicPr>
              <p:cNvPr id="12" name="그림 11" descr="3.jpg"/>
              <p:cNvPicPr>
                <a:picLocks noChangeAspect="1"/>
              </p:cNvPicPr>
              <p:nvPr/>
            </p:nvPicPr>
            <p:blipFill>
              <a:blip r:embed="rId2" cstate="print"/>
              <a:srcRect l="8698" r="11192"/>
              <a:stretch>
                <a:fillRect/>
              </a:stretch>
            </p:blipFill>
            <p:spPr>
              <a:xfrm>
                <a:off x="971272" y="926951"/>
                <a:ext cx="6913095" cy="309888"/>
              </a:xfrm>
              <a:prstGeom prst="rect">
                <a:avLst/>
              </a:prstGeom>
            </p:spPr>
          </p:pic>
        </p:grpSp>
        <p:sp>
          <p:nvSpPr>
            <p:cNvPr id="8" name="TextBox 2"/>
            <p:cNvSpPr txBox="1"/>
            <p:nvPr/>
          </p:nvSpPr>
          <p:spPr>
            <a:xfrm>
              <a:off x="358501" y="910810"/>
              <a:ext cx="1194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굴림" pitchFamily="50" charset="-127"/>
                  <a:ea typeface="굴림" pitchFamily="50" charset="-127"/>
                </a:rPr>
                <a:t>채팅서비스</a:t>
              </a:r>
              <a:endParaRPr lang="ko-KR" altLang="en-US" sz="1600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236662" y="1055390"/>
              <a:ext cx="79623" cy="796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23528" y="1340768"/>
            <a:ext cx="6096000" cy="4064000"/>
            <a:chOff x="323528" y="1340768"/>
            <a:chExt cx="6096000" cy="4064000"/>
          </a:xfrm>
        </p:grpSpPr>
        <p:graphicFrame>
          <p:nvGraphicFramePr>
            <p:cNvPr id="3" name="다이어그램 2"/>
            <p:cNvGraphicFramePr/>
            <p:nvPr>
              <p:extLst>
                <p:ext uri="{D42A27DB-BD31-4B8C-83A1-F6EECF244321}">
                  <p14:modId xmlns:p14="http://schemas.microsoft.com/office/powerpoint/2010/main" xmlns="" val="1187875712"/>
                </p:ext>
              </p:extLst>
            </p:nvPr>
          </p:nvGraphicFramePr>
          <p:xfrm>
            <a:off x="323528" y="1340768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직사각형 12"/>
            <p:cNvSpPr/>
            <p:nvPr/>
          </p:nvSpPr>
          <p:spPr>
            <a:xfrm>
              <a:off x="1907704" y="2708920"/>
              <a:ext cx="35461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ko-KR" altLang="en-US" dirty="0" smtClean="0"/>
                <a:t>조직도 </a:t>
              </a:r>
              <a:r>
                <a:rPr lang="en-US" altLang="ko-KR" dirty="0" smtClean="0"/>
                <a:t>/ </a:t>
              </a:r>
              <a:r>
                <a:rPr lang="ko-KR" altLang="en-US" dirty="0" smtClean="0"/>
                <a:t>그룹 쪽지 </a:t>
              </a:r>
              <a:r>
                <a:rPr lang="en-US" altLang="ko-KR" dirty="0" smtClean="0"/>
                <a:t>/ </a:t>
              </a:r>
              <a:r>
                <a:rPr lang="ko-KR" altLang="en-US" dirty="0" err="1" smtClean="0"/>
                <a:t>푸쉬서비스</a:t>
              </a:r>
              <a:endParaRPr lang="ko-KR" altLang="en-US" dirty="0"/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1856" y="3098840"/>
            <a:ext cx="3162742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04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1913</Words>
  <Application>Microsoft Office PowerPoint</Application>
  <PresentationFormat>화면 슬라이드 쇼(4:3)</PresentationFormat>
  <Paragraphs>431</Paragraphs>
  <Slides>36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Appllab                Company Introduce    </vt:lpstr>
      <vt:lpstr>List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AppleLab</dc:title>
  <dc:creator>김재현</dc:creator>
  <cp:lastModifiedBy>김재현</cp:lastModifiedBy>
  <cp:revision>67</cp:revision>
  <dcterms:created xsi:type="dcterms:W3CDTF">2012-04-20T13:32:26Z</dcterms:created>
  <dcterms:modified xsi:type="dcterms:W3CDTF">2013-04-24T14:44:02Z</dcterms:modified>
</cp:coreProperties>
</file>